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78" r:id="rId2"/>
  </p:sldMasterIdLst>
  <p:notesMasterIdLst>
    <p:notesMasterId r:id="rId52"/>
  </p:notesMasterIdLst>
  <p:sldIdLst>
    <p:sldId id="257" r:id="rId3"/>
    <p:sldId id="258" r:id="rId4"/>
    <p:sldId id="340" r:id="rId5"/>
    <p:sldId id="359" r:id="rId6"/>
    <p:sldId id="354" r:id="rId7"/>
    <p:sldId id="341" r:id="rId8"/>
    <p:sldId id="374" r:id="rId9"/>
    <p:sldId id="344" r:id="rId10"/>
    <p:sldId id="348" r:id="rId11"/>
    <p:sldId id="349" r:id="rId12"/>
    <p:sldId id="351" r:id="rId13"/>
    <p:sldId id="353" r:id="rId14"/>
    <p:sldId id="355" r:id="rId15"/>
    <p:sldId id="366" r:id="rId16"/>
    <p:sldId id="360" r:id="rId17"/>
    <p:sldId id="370" r:id="rId18"/>
    <p:sldId id="372" r:id="rId19"/>
    <p:sldId id="357" r:id="rId20"/>
    <p:sldId id="358" r:id="rId21"/>
    <p:sldId id="378" r:id="rId22"/>
    <p:sldId id="379" r:id="rId23"/>
    <p:sldId id="377" r:id="rId24"/>
    <p:sldId id="364" r:id="rId25"/>
    <p:sldId id="383" r:id="rId26"/>
    <p:sldId id="264" r:id="rId27"/>
    <p:sldId id="265" r:id="rId28"/>
    <p:sldId id="266" r:id="rId29"/>
    <p:sldId id="267" r:id="rId30"/>
    <p:sldId id="335" r:id="rId31"/>
    <p:sldId id="268" r:id="rId32"/>
    <p:sldId id="272" r:id="rId33"/>
    <p:sldId id="273" r:id="rId34"/>
    <p:sldId id="274" r:id="rId35"/>
    <p:sldId id="381" r:id="rId36"/>
    <p:sldId id="382" r:id="rId37"/>
    <p:sldId id="278" r:id="rId38"/>
    <p:sldId id="280" r:id="rId39"/>
    <p:sldId id="334" r:id="rId40"/>
    <p:sldId id="321" r:id="rId41"/>
    <p:sldId id="298" r:id="rId42"/>
    <p:sldId id="300" r:id="rId43"/>
    <p:sldId id="283" r:id="rId44"/>
    <p:sldId id="284" r:id="rId45"/>
    <p:sldId id="285" r:id="rId46"/>
    <p:sldId id="286" r:id="rId47"/>
    <p:sldId id="287" r:id="rId48"/>
    <p:sldId id="332" r:id="rId49"/>
    <p:sldId id="314" r:id="rId50"/>
    <p:sldId id="367"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lasi B" initials="TB" lastIdx="5" clrIdx="0">
    <p:extLst>
      <p:ext uri="{19B8F6BF-5375-455C-9EA6-DF929625EA0E}">
        <p15:presenceInfo xmlns:p15="http://schemas.microsoft.com/office/powerpoint/2012/main" userId="Tulasi B"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1F7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5.xml.rels><?xml version="1.0" encoding="UTF-8" standalone="yes"?>
<Relationships xmlns="http://schemas.openxmlformats.org/package/2006/relationships"><Relationship Id="rId8" Type="http://schemas.openxmlformats.org/officeDocument/2006/relationships/image" Target="../media/image61.sv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svg"/><Relationship Id="rId1" Type="http://schemas.openxmlformats.org/officeDocument/2006/relationships/image" Target="../media/image54.png"/><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C0B650-25D2-4AB0-A9B1-44DE2388287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920F9B42-FB2E-4536-8726-580D4D1DC755}">
      <dgm:prSet/>
      <dgm:spPr/>
      <dgm:t>
        <a:bodyPr/>
        <a:lstStyle/>
        <a:p>
          <a:r>
            <a:rPr lang="en-US" b="1"/>
            <a:t>Introduction – Cleanroom (CR), CR training</a:t>
          </a:r>
          <a:endParaRPr lang="en-US"/>
        </a:p>
      </dgm:t>
    </dgm:pt>
    <dgm:pt modelId="{2C402C5D-7F59-4B35-AD41-5E84AE397743}" type="parTrans" cxnId="{2AECA4A1-1228-423C-AC66-FD939E9E7F81}">
      <dgm:prSet/>
      <dgm:spPr/>
      <dgm:t>
        <a:bodyPr/>
        <a:lstStyle/>
        <a:p>
          <a:endParaRPr lang="en-US"/>
        </a:p>
      </dgm:t>
    </dgm:pt>
    <dgm:pt modelId="{6E37A140-7A28-4786-86D0-A20A97321669}" type="sibTrans" cxnId="{2AECA4A1-1228-423C-AC66-FD939E9E7F81}">
      <dgm:prSet/>
      <dgm:spPr/>
      <dgm:t>
        <a:bodyPr/>
        <a:lstStyle/>
        <a:p>
          <a:endParaRPr lang="en-US"/>
        </a:p>
      </dgm:t>
    </dgm:pt>
    <dgm:pt modelId="{7F39A7DC-90DF-4E5C-8DBB-0A7FA244DBDA}">
      <dgm:prSet/>
      <dgm:spPr/>
      <dgm:t>
        <a:bodyPr/>
        <a:lstStyle/>
        <a:p>
          <a:r>
            <a:rPr lang="en-IN" b="1"/>
            <a:t>Clean room Protocols</a:t>
          </a:r>
          <a:endParaRPr lang="en-US"/>
        </a:p>
      </dgm:t>
    </dgm:pt>
    <dgm:pt modelId="{FF6FCDD0-CCF8-47EC-AFDD-CCF0FF392B69}" type="parTrans" cxnId="{A3577CC7-79EE-4604-84F2-1B9DD58D9477}">
      <dgm:prSet/>
      <dgm:spPr/>
      <dgm:t>
        <a:bodyPr/>
        <a:lstStyle/>
        <a:p>
          <a:endParaRPr lang="en-US"/>
        </a:p>
      </dgm:t>
    </dgm:pt>
    <dgm:pt modelId="{932FA8D4-B677-4B6B-8937-3B7E9D10C326}" type="sibTrans" cxnId="{A3577CC7-79EE-4604-84F2-1B9DD58D9477}">
      <dgm:prSet/>
      <dgm:spPr/>
      <dgm:t>
        <a:bodyPr/>
        <a:lstStyle/>
        <a:p>
          <a:endParaRPr lang="en-US"/>
        </a:p>
      </dgm:t>
    </dgm:pt>
    <dgm:pt modelId="{2C7918C5-9E3D-460C-BA84-B61F2C271049}">
      <dgm:prSet/>
      <dgm:spPr/>
      <dgm:t>
        <a:bodyPr/>
        <a:lstStyle/>
        <a:p>
          <a:r>
            <a:rPr lang="en-IN" b="1"/>
            <a:t>Equipment Use-FOM and Training</a:t>
          </a:r>
          <a:endParaRPr lang="en-US"/>
        </a:p>
      </dgm:t>
    </dgm:pt>
    <dgm:pt modelId="{4164D67F-933A-4275-AC6B-547526BF1ED8}" type="parTrans" cxnId="{A9E2F275-D531-4716-AAD5-248BC13C6B82}">
      <dgm:prSet/>
      <dgm:spPr/>
      <dgm:t>
        <a:bodyPr/>
        <a:lstStyle/>
        <a:p>
          <a:endParaRPr lang="en-US"/>
        </a:p>
      </dgm:t>
    </dgm:pt>
    <dgm:pt modelId="{591A435D-713E-4666-BAB3-8721419BC6FC}" type="sibTrans" cxnId="{A9E2F275-D531-4716-AAD5-248BC13C6B82}">
      <dgm:prSet/>
      <dgm:spPr/>
      <dgm:t>
        <a:bodyPr/>
        <a:lstStyle/>
        <a:p>
          <a:endParaRPr lang="en-US"/>
        </a:p>
      </dgm:t>
    </dgm:pt>
    <dgm:pt modelId="{59C0E61F-48D1-4A62-A0B9-3F6D4FB2AF69}">
      <dgm:prSet/>
      <dgm:spPr/>
      <dgm:t>
        <a:bodyPr/>
        <a:lstStyle/>
        <a:p>
          <a:r>
            <a:rPr lang="en-US" b="1"/>
            <a:t>Contamination in CR</a:t>
          </a:r>
          <a:endParaRPr lang="en-US"/>
        </a:p>
      </dgm:t>
    </dgm:pt>
    <dgm:pt modelId="{B9752AB0-F970-4740-8659-F1EF7196BE79}" type="parTrans" cxnId="{EB44E728-0A9D-464E-B932-985B37AC46A4}">
      <dgm:prSet/>
      <dgm:spPr/>
      <dgm:t>
        <a:bodyPr/>
        <a:lstStyle/>
        <a:p>
          <a:endParaRPr lang="en-US"/>
        </a:p>
      </dgm:t>
    </dgm:pt>
    <dgm:pt modelId="{FF3C18A7-7434-4876-97A3-C65265BC3611}" type="sibTrans" cxnId="{EB44E728-0A9D-464E-B932-985B37AC46A4}">
      <dgm:prSet/>
      <dgm:spPr/>
      <dgm:t>
        <a:bodyPr/>
        <a:lstStyle/>
        <a:p>
          <a:endParaRPr lang="en-US"/>
        </a:p>
      </dgm:t>
    </dgm:pt>
    <dgm:pt modelId="{0C42F8FE-F43D-4D40-B231-820DFCE3555B}">
      <dgm:prSet/>
      <dgm:spPr/>
      <dgm:t>
        <a:bodyPr/>
        <a:lstStyle/>
        <a:p>
          <a:r>
            <a:rPr lang="en-IN" b="1" i="0"/>
            <a:t>Gowning and Personal Protective Equipment (PPE) </a:t>
          </a:r>
          <a:endParaRPr lang="en-US"/>
        </a:p>
      </dgm:t>
    </dgm:pt>
    <dgm:pt modelId="{A6E3512F-ED55-4F49-AB29-AC50038F1B98}" type="parTrans" cxnId="{53CC5E74-CCC6-4FFE-ABC8-B19A43EC87ED}">
      <dgm:prSet/>
      <dgm:spPr/>
      <dgm:t>
        <a:bodyPr/>
        <a:lstStyle/>
        <a:p>
          <a:endParaRPr lang="en-US"/>
        </a:p>
      </dgm:t>
    </dgm:pt>
    <dgm:pt modelId="{FCCF6289-2ED3-4F7E-8295-931402E1A9A0}" type="sibTrans" cxnId="{53CC5E74-CCC6-4FFE-ABC8-B19A43EC87ED}">
      <dgm:prSet/>
      <dgm:spPr/>
      <dgm:t>
        <a:bodyPr/>
        <a:lstStyle/>
        <a:p>
          <a:endParaRPr lang="en-US"/>
        </a:p>
      </dgm:t>
    </dgm:pt>
    <dgm:pt modelId="{97ACBD1B-79F5-4C98-A621-5B10499507C4}">
      <dgm:prSet/>
      <dgm:spPr/>
      <dgm:t>
        <a:bodyPr/>
        <a:lstStyle/>
        <a:p>
          <a:r>
            <a:rPr lang="en-US" b="1" i="0"/>
            <a:t>Procedure for withdrawal of Materials </a:t>
          </a:r>
          <a:endParaRPr lang="en-US"/>
        </a:p>
      </dgm:t>
    </dgm:pt>
    <dgm:pt modelId="{77CF500D-3A40-4869-968A-89E84A2FBB76}" type="parTrans" cxnId="{2DF4A458-DE2E-4D54-B808-91314B52AC04}">
      <dgm:prSet/>
      <dgm:spPr/>
      <dgm:t>
        <a:bodyPr/>
        <a:lstStyle/>
        <a:p>
          <a:endParaRPr lang="en-US"/>
        </a:p>
      </dgm:t>
    </dgm:pt>
    <dgm:pt modelId="{790BA194-CE05-42BC-B0F9-F35683038B3C}" type="sibTrans" cxnId="{2DF4A458-DE2E-4D54-B808-91314B52AC04}">
      <dgm:prSet/>
      <dgm:spPr/>
      <dgm:t>
        <a:bodyPr/>
        <a:lstStyle/>
        <a:p>
          <a:endParaRPr lang="en-US"/>
        </a:p>
      </dgm:t>
    </dgm:pt>
    <dgm:pt modelId="{5C2DEB05-7D56-46BA-ADA9-A430F3F3C9C2}">
      <dgm:prSet/>
      <dgm:spPr/>
      <dgm:t>
        <a:bodyPr/>
        <a:lstStyle/>
        <a:p>
          <a:r>
            <a:rPr lang="en-IN" b="1"/>
            <a:t>Equipment Training</a:t>
          </a:r>
          <a:endParaRPr lang="en-US"/>
        </a:p>
      </dgm:t>
    </dgm:pt>
    <dgm:pt modelId="{E73C367A-B923-4D93-94E6-A4DAFE876C94}" type="parTrans" cxnId="{AAF21CFE-927E-4FDA-9FBF-1E2FFDB15F2B}">
      <dgm:prSet/>
      <dgm:spPr/>
      <dgm:t>
        <a:bodyPr/>
        <a:lstStyle/>
        <a:p>
          <a:endParaRPr lang="en-US"/>
        </a:p>
      </dgm:t>
    </dgm:pt>
    <dgm:pt modelId="{6A70F2E9-A513-40EA-A824-6A038587AC69}" type="sibTrans" cxnId="{AAF21CFE-927E-4FDA-9FBF-1E2FFDB15F2B}">
      <dgm:prSet/>
      <dgm:spPr/>
      <dgm:t>
        <a:bodyPr/>
        <a:lstStyle/>
        <a:p>
          <a:endParaRPr lang="en-US"/>
        </a:p>
      </dgm:t>
    </dgm:pt>
    <dgm:pt modelId="{DFB6468B-8160-410F-9F8D-1DEBA00BBB7A}">
      <dgm:prSet/>
      <dgm:spPr/>
      <dgm:t>
        <a:bodyPr/>
        <a:lstStyle/>
        <a:p>
          <a:r>
            <a:rPr lang="en-IN" b="1" i="0"/>
            <a:t>Contamination Policy</a:t>
          </a:r>
          <a:endParaRPr lang="en-US"/>
        </a:p>
      </dgm:t>
    </dgm:pt>
    <dgm:pt modelId="{ABC7B745-9CD0-49D4-BCFC-C1FF45F200A6}" type="parTrans" cxnId="{C62379F8-C880-4058-9EF6-D470299A9C06}">
      <dgm:prSet/>
      <dgm:spPr/>
      <dgm:t>
        <a:bodyPr/>
        <a:lstStyle/>
        <a:p>
          <a:endParaRPr lang="en-US"/>
        </a:p>
      </dgm:t>
    </dgm:pt>
    <dgm:pt modelId="{1245A27F-4065-4EEF-A302-006A3A5CFFC9}" type="sibTrans" cxnId="{C62379F8-C880-4058-9EF6-D470299A9C06}">
      <dgm:prSet/>
      <dgm:spPr/>
      <dgm:t>
        <a:bodyPr/>
        <a:lstStyle/>
        <a:p>
          <a:endParaRPr lang="en-US"/>
        </a:p>
      </dgm:t>
    </dgm:pt>
    <dgm:pt modelId="{EE7479FB-59E9-4E83-B433-0CB1F8D3A4BF}">
      <dgm:prSet/>
      <dgm:spPr/>
      <dgm:t>
        <a:bodyPr/>
        <a:lstStyle/>
        <a:p>
          <a:r>
            <a:rPr lang="en-US" b="1"/>
            <a:t>Policy for bringing gadgets or accessories</a:t>
          </a:r>
          <a:endParaRPr lang="en-US"/>
        </a:p>
      </dgm:t>
    </dgm:pt>
    <dgm:pt modelId="{ECB130E6-7569-4919-A087-EE1521481745}" type="parTrans" cxnId="{74C08391-49BC-4B9F-A77F-BCF5C04AA91C}">
      <dgm:prSet/>
      <dgm:spPr/>
      <dgm:t>
        <a:bodyPr/>
        <a:lstStyle/>
        <a:p>
          <a:endParaRPr lang="en-US"/>
        </a:p>
      </dgm:t>
    </dgm:pt>
    <dgm:pt modelId="{4BDCC6A6-8635-4955-A4AB-CF2746B79710}" type="sibTrans" cxnId="{74C08391-49BC-4B9F-A77F-BCF5C04AA91C}">
      <dgm:prSet/>
      <dgm:spPr/>
      <dgm:t>
        <a:bodyPr/>
        <a:lstStyle/>
        <a:p>
          <a:endParaRPr lang="en-US"/>
        </a:p>
      </dgm:t>
    </dgm:pt>
    <dgm:pt modelId="{DC158626-462F-4379-B45B-99DFA4C17A35}" type="pres">
      <dgm:prSet presAssocID="{C1C0B650-25D2-4AB0-A9B1-44DE2388287A}" presName="linear" presStyleCnt="0">
        <dgm:presLayoutVars>
          <dgm:animLvl val="lvl"/>
          <dgm:resizeHandles val="exact"/>
        </dgm:presLayoutVars>
      </dgm:prSet>
      <dgm:spPr/>
    </dgm:pt>
    <dgm:pt modelId="{C21AE7C3-EA77-4EC6-97A8-56CC5176E3A8}" type="pres">
      <dgm:prSet presAssocID="{920F9B42-FB2E-4536-8726-580D4D1DC755}" presName="parentText" presStyleLbl="node1" presStyleIdx="0" presStyleCnt="9">
        <dgm:presLayoutVars>
          <dgm:chMax val="0"/>
          <dgm:bulletEnabled val="1"/>
        </dgm:presLayoutVars>
      </dgm:prSet>
      <dgm:spPr/>
    </dgm:pt>
    <dgm:pt modelId="{C7C3C6EE-15C8-4721-87E8-7480D150624C}" type="pres">
      <dgm:prSet presAssocID="{6E37A140-7A28-4786-86D0-A20A97321669}" presName="spacer" presStyleCnt="0"/>
      <dgm:spPr/>
    </dgm:pt>
    <dgm:pt modelId="{8069AAD0-FA24-41A6-B0F4-CBE31A8773A3}" type="pres">
      <dgm:prSet presAssocID="{7F39A7DC-90DF-4E5C-8DBB-0A7FA244DBDA}" presName="parentText" presStyleLbl="node1" presStyleIdx="1" presStyleCnt="9">
        <dgm:presLayoutVars>
          <dgm:chMax val="0"/>
          <dgm:bulletEnabled val="1"/>
        </dgm:presLayoutVars>
      </dgm:prSet>
      <dgm:spPr/>
    </dgm:pt>
    <dgm:pt modelId="{9B2CB5DF-738C-4521-8D89-1DE942CD08EA}" type="pres">
      <dgm:prSet presAssocID="{932FA8D4-B677-4B6B-8937-3B7E9D10C326}" presName="spacer" presStyleCnt="0"/>
      <dgm:spPr/>
    </dgm:pt>
    <dgm:pt modelId="{E6D1995F-63C1-4DE2-9564-FDACC8FB9AFE}" type="pres">
      <dgm:prSet presAssocID="{2C7918C5-9E3D-460C-BA84-B61F2C271049}" presName="parentText" presStyleLbl="node1" presStyleIdx="2" presStyleCnt="9">
        <dgm:presLayoutVars>
          <dgm:chMax val="0"/>
          <dgm:bulletEnabled val="1"/>
        </dgm:presLayoutVars>
      </dgm:prSet>
      <dgm:spPr/>
    </dgm:pt>
    <dgm:pt modelId="{D414CE43-F98C-4B02-84FC-EFC0C4E09988}" type="pres">
      <dgm:prSet presAssocID="{591A435D-713E-4666-BAB3-8721419BC6FC}" presName="spacer" presStyleCnt="0"/>
      <dgm:spPr/>
    </dgm:pt>
    <dgm:pt modelId="{319D60C2-9A7F-40D4-ACA3-969817D200F8}" type="pres">
      <dgm:prSet presAssocID="{59C0E61F-48D1-4A62-A0B9-3F6D4FB2AF69}" presName="parentText" presStyleLbl="node1" presStyleIdx="3" presStyleCnt="9">
        <dgm:presLayoutVars>
          <dgm:chMax val="0"/>
          <dgm:bulletEnabled val="1"/>
        </dgm:presLayoutVars>
      </dgm:prSet>
      <dgm:spPr/>
    </dgm:pt>
    <dgm:pt modelId="{CDCCE621-BBA5-4B98-9685-22908029264D}" type="pres">
      <dgm:prSet presAssocID="{FF3C18A7-7434-4876-97A3-C65265BC3611}" presName="spacer" presStyleCnt="0"/>
      <dgm:spPr/>
    </dgm:pt>
    <dgm:pt modelId="{511A9B42-A62A-4ADD-8EEE-E5E63797B0B8}" type="pres">
      <dgm:prSet presAssocID="{0C42F8FE-F43D-4D40-B231-820DFCE3555B}" presName="parentText" presStyleLbl="node1" presStyleIdx="4" presStyleCnt="9">
        <dgm:presLayoutVars>
          <dgm:chMax val="0"/>
          <dgm:bulletEnabled val="1"/>
        </dgm:presLayoutVars>
      </dgm:prSet>
      <dgm:spPr/>
    </dgm:pt>
    <dgm:pt modelId="{23254A76-D8E8-448B-8D7F-61DE6DE51713}" type="pres">
      <dgm:prSet presAssocID="{FCCF6289-2ED3-4F7E-8295-931402E1A9A0}" presName="spacer" presStyleCnt="0"/>
      <dgm:spPr/>
    </dgm:pt>
    <dgm:pt modelId="{CE59A746-294E-46B7-AB94-C781636829ED}" type="pres">
      <dgm:prSet presAssocID="{97ACBD1B-79F5-4C98-A621-5B10499507C4}" presName="parentText" presStyleLbl="node1" presStyleIdx="5" presStyleCnt="9">
        <dgm:presLayoutVars>
          <dgm:chMax val="0"/>
          <dgm:bulletEnabled val="1"/>
        </dgm:presLayoutVars>
      </dgm:prSet>
      <dgm:spPr/>
    </dgm:pt>
    <dgm:pt modelId="{CBE91583-76B4-4F58-A613-5436765409F7}" type="pres">
      <dgm:prSet presAssocID="{790BA194-CE05-42BC-B0F9-F35683038B3C}" presName="spacer" presStyleCnt="0"/>
      <dgm:spPr/>
    </dgm:pt>
    <dgm:pt modelId="{1B071D9A-4E78-447A-9F99-634EC32C78C1}" type="pres">
      <dgm:prSet presAssocID="{5C2DEB05-7D56-46BA-ADA9-A430F3F3C9C2}" presName="parentText" presStyleLbl="node1" presStyleIdx="6" presStyleCnt="9">
        <dgm:presLayoutVars>
          <dgm:chMax val="0"/>
          <dgm:bulletEnabled val="1"/>
        </dgm:presLayoutVars>
      </dgm:prSet>
      <dgm:spPr/>
    </dgm:pt>
    <dgm:pt modelId="{EEB36137-FF45-42BE-A07D-39EBFF18A2D9}" type="pres">
      <dgm:prSet presAssocID="{6A70F2E9-A513-40EA-A824-6A038587AC69}" presName="spacer" presStyleCnt="0"/>
      <dgm:spPr/>
    </dgm:pt>
    <dgm:pt modelId="{984E33F4-5C69-4C8E-8E4D-77A9563B12E3}" type="pres">
      <dgm:prSet presAssocID="{DFB6468B-8160-410F-9F8D-1DEBA00BBB7A}" presName="parentText" presStyleLbl="node1" presStyleIdx="7" presStyleCnt="9">
        <dgm:presLayoutVars>
          <dgm:chMax val="0"/>
          <dgm:bulletEnabled val="1"/>
        </dgm:presLayoutVars>
      </dgm:prSet>
      <dgm:spPr/>
    </dgm:pt>
    <dgm:pt modelId="{D820FDD4-1596-4CCB-B1D6-DCEEB4F4A8E7}" type="pres">
      <dgm:prSet presAssocID="{1245A27F-4065-4EEF-A302-006A3A5CFFC9}" presName="spacer" presStyleCnt="0"/>
      <dgm:spPr/>
    </dgm:pt>
    <dgm:pt modelId="{7427EA55-841C-43E4-8518-6BCA5B7D71A2}" type="pres">
      <dgm:prSet presAssocID="{EE7479FB-59E9-4E83-B433-0CB1F8D3A4BF}" presName="parentText" presStyleLbl="node1" presStyleIdx="8" presStyleCnt="9">
        <dgm:presLayoutVars>
          <dgm:chMax val="0"/>
          <dgm:bulletEnabled val="1"/>
        </dgm:presLayoutVars>
      </dgm:prSet>
      <dgm:spPr/>
    </dgm:pt>
  </dgm:ptLst>
  <dgm:cxnLst>
    <dgm:cxn modelId="{87685409-1CFD-4640-A4CF-AA9C5C40C8F3}" type="presOf" srcId="{DFB6468B-8160-410F-9F8D-1DEBA00BBB7A}" destId="{984E33F4-5C69-4C8E-8E4D-77A9563B12E3}" srcOrd="0" destOrd="0" presId="urn:microsoft.com/office/officeart/2005/8/layout/vList2"/>
    <dgm:cxn modelId="{C62C940B-ED81-49F4-81FA-AED21C559C8A}" type="presOf" srcId="{97ACBD1B-79F5-4C98-A621-5B10499507C4}" destId="{CE59A746-294E-46B7-AB94-C781636829ED}" srcOrd="0" destOrd="0" presId="urn:microsoft.com/office/officeart/2005/8/layout/vList2"/>
    <dgm:cxn modelId="{EB44E728-0A9D-464E-B932-985B37AC46A4}" srcId="{C1C0B650-25D2-4AB0-A9B1-44DE2388287A}" destId="{59C0E61F-48D1-4A62-A0B9-3F6D4FB2AF69}" srcOrd="3" destOrd="0" parTransId="{B9752AB0-F970-4740-8659-F1EF7196BE79}" sibTransId="{FF3C18A7-7434-4876-97A3-C65265BC3611}"/>
    <dgm:cxn modelId="{CAB3D668-B6E3-4082-B10B-991887A8D099}" type="presOf" srcId="{0C42F8FE-F43D-4D40-B231-820DFCE3555B}" destId="{511A9B42-A62A-4ADD-8EEE-E5E63797B0B8}" srcOrd="0" destOrd="0" presId="urn:microsoft.com/office/officeart/2005/8/layout/vList2"/>
    <dgm:cxn modelId="{53CC5E74-CCC6-4FFE-ABC8-B19A43EC87ED}" srcId="{C1C0B650-25D2-4AB0-A9B1-44DE2388287A}" destId="{0C42F8FE-F43D-4D40-B231-820DFCE3555B}" srcOrd="4" destOrd="0" parTransId="{A6E3512F-ED55-4F49-AB29-AC50038F1B98}" sibTransId="{FCCF6289-2ED3-4F7E-8295-931402E1A9A0}"/>
    <dgm:cxn modelId="{A9E2F275-D531-4716-AAD5-248BC13C6B82}" srcId="{C1C0B650-25D2-4AB0-A9B1-44DE2388287A}" destId="{2C7918C5-9E3D-460C-BA84-B61F2C271049}" srcOrd="2" destOrd="0" parTransId="{4164D67F-933A-4275-AC6B-547526BF1ED8}" sibTransId="{591A435D-713E-4666-BAB3-8721419BC6FC}"/>
    <dgm:cxn modelId="{2DF4A458-DE2E-4D54-B808-91314B52AC04}" srcId="{C1C0B650-25D2-4AB0-A9B1-44DE2388287A}" destId="{97ACBD1B-79F5-4C98-A621-5B10499507C4}" srcOrd="5" destOrd="0" parTransId="{77CF500D-3A40-4869-968A-89E84A2FBB76}" sibTransId="{790BA194-CE05-42BC-B0F9-F35683038B3C}"/>
    <dgm:cxn modelId="{74C08391-49BC-4B9F-A77F-BCF5C04AA91C}" srcId="{C1C0B650-25D2-4AB0-A9B1-44DE2388287A}" destId="{EE7479FB-59E9-4E83-B433-0CB1F8D3A4BF}" srcOrd="8" destOrd="0" parTransId="{ECB130E6-7569-4919-A087-EE1521481745}" sibTransId="{4BDCC6A6-8635-4955-A4AB-CF2746B79710}"/>
    <dgm:cxn modelId="{DC68029A-EF23-476D-AAEF-382160E9F106}" type="presOf" srcId="{5C2DEB05-7D56-46BA-ADA9-A430F3F3C9C2}" destId="{1B071D9A-4E78-447A-9F99-634EC32C78C1}" srcOrd="0" destOrd="0" presId="urn:microsoft.com/office/officeart/2005/8/layout/vList2"/>
    <dgm:cxn modelId="{C431319B-EEAE-4187-9CBE-612AEB843902}" type="presOf" srcId="{7F39A7DC-90DF-4E5C-8DBB-0A7FA244DBDA}" destId="{8069AAD0-FA24-41A6-B0F4-CBE31A8773A3}" srcOrd="0" destOrd="0" presId="urn:microsoft.com/office/officeart/2005/8/layout/vList2"/>
    <dgm:cxn modelId="{2AECA4A1-1228-423C-AC66-FD939E9E7F81}" srcId="{C1C0B650-25D2-4AB0-A9B1-44DE2388287A}" destId="{920F9B42-FB2E-4536-8726-580D4D1DC755}" srcOrd="0" destOrd="0" parTransId="{2C402C5D-7F59-4B35-AD41-5E84AE397743}" sibTransId="{6E37A140-7A28-4786-86D0-A20A97321669}"/>
    <dgm:cxn modelId="{ED5C2DAB-596F-487D-A797-E949E4F13E3C}" type="presOf" srcId="{2C7918C5-9E3D-460C-BA84-B61F2C271049}" destId="{E6D1995F-63C1-4DE2-9564-FDACC8FB9AFE}" srcOrd="0" destOrd="0" presId="urn:microsoft.com/office/officeart/2005/8/layout/vList2"/>
    <dgm:cxn modelId="{1B16EEBD-CEA4-437F-A7FD-9A07FD8DD7EB}" type="presOf" srcId="{C1C0B650-25D2-4AB0-A9B1-44DE2388287A}" destId="{DC158626-462F-4379-B45B-99DFA4C17A35}" srcOrd="0" destOrd="0" presId="urn:microsoft.com/office/officeart/2005/8/layout/vList2"/>
    <dgm:cxn modelId="{B9EC2CC2-F941-4028-91C2-32705D8AC418}" type="presOf" srcId="{920F9B42-FB2E-4536-8726-580D4D1DC755}" destId="{C21AE7C3-EA77-4EC6-97A8-56CC5176E3A8}" srcOrd="0" destOrd="0" presId="urn:microsoft.com/office/officeart/2005/8/layout/vList2"/>
    <dgm:cxn modelId="{A3577CC7-79EE-4604-84F2-1B9DD58D9477}" srcId="{C1C0B650-25D2-4AB0-A9B1-44DE2388287A}" destId="{7F39A7DC-90DF-4E5C-8DBB-0A7FA244DBDA}" srcOrd="1" destOrd="0" parTransId="{FF6FCDD0-CCF8-47EC-AFDD-CCF0FF392B69}" sibTransId="{932FA8D4-B677-4B6B-8937-3B7E9D10C326}"/>
    <dgm:cxn modelId="{EBB081F5-592E-4F10-B81E-8E643B1312DF}" type="presOf" srcId="{EE7479FB-59E9-4E83-B433-0CB1F8D3A4BF}" destId="{7427EA55-841C-43E4-8518-6BCA5B7D71A2}" srcOrd="0" destOrd="0" presId="urn:microsoft.com/office/officeart/2005/8/layout/vList2"/>
    <dgm:cxn modelId="{C62379F8-C880-4058-9EF6-D470299A9C06}" srcId="{C1C0B650-25D2-4AB0-A9B1-44DE2388287A}" destId="{DFB6468B-8160-410F-9F8D-1DEBA00BBB7A}" srcOrd="7" destOrd="0" parTransId="{ABC7B745-9CD0-49D4-BCFC-C1FF45F200A6}" sibTransId="{1245A27F-4065-4EEF-A302-006A3A5CFFC9}"/>
    <dgm:cxn modelId="{D97E95FC-A19C-4331-ABAE-DD264357A689}" type="presOf" srcId="{59C0E61F-48D1-4A62-A0B9-3F6D4FB2AF69}" destId="{319D60C2-9A7F-40D4-ACA3-969817D200F8}" srcOrd="0" destOrd="0" presId="urn:microsoft.com/office/officeart/2005/8/layout/vList2"/>
    <dgm:cxn modelId="{AAF21CFE-927E-4FDA-9FBF-1E2FFDB15F2B}" srcId="{C1C0B650-25D2-4AB0-A9B1-44DE2388287A}" destId="{5C2DEB05-7D56-46BA-ADA9-A430F3F3C9C2}" srcOrd="6" destOrd="0" parTransId="{E73C367A-B923-4D93-94E6-A4DAFE876C94}" sibTransId="{6A70F2E9-A513-40EA-A824-6A038587AC69}"/>
    <dgm:cxn modelId="{40CB2E0F-FA45-45DD-A798-AE6D9AEF9620}" type="presParOf" srcId="{DC158626-462F-4379-B45B-99DFA4C17A35}" destId="{C21AE7C3-EA77-4EC6-97A8-56CC5176E3A8}" srcOrd="0" destOrd="0" presId="urn:microsoft.com/office/officeart/2005/8/layout/vList2"/>
    <dgm:cxn modelId="{0B205143-815E-4CE6-9166-67CCF3B095A4}" type="presParOf" srcId="{DC158626-462F-4379-B45B-99DFA4C17A35}" destId="{C7C3C6EE-15C8-4721-87E8-7480D150624C}" srcOrd="1" destOrd="0" presId="urn:microsoft.com/office/officeart/2005/8/layout/vList2"/>
    <dgm:cxn modelId="{90E646D6-A21E-4928-B826-EFAC66D1B30A}" type="presParOf" srcId="{DC158626-462F-4379-B45B-99DFA4C17A35}" destId="{8069AAD0-FA24-41A6-B0F4-CBE31A8773A3}" srcOrd="2" destOrd="0" presId="urn:microsoft.com/office/officeart/2005/8/layout/vList2"/>
    <dgm:cxn modelId="{0ED86295-73AE-4A92-99A0-2CB6DD3F9C03}" type="presParOf" srcId="{DC158626-462F-4379-B45B-99DFA4C17A35}" destId="{9B2CB5DF-738C-4521-8D89-1DE942CD08EA}" srcOrd="3" destOrd="0" presId="urn:microsoft.com/office/officeart/2005/8/layout/vList2"/>
    <dgm:cxn modelId="{F2F071BB-4C42-4453-9ECF-B333F20D59EF}" type="presParOf" srcId="{DC158626-462F-4379-B45B-99DFA4C17A35}" destId="{E6D1995F-63C1-4DE2-9564-FDACC8FB9AFE}" srcOrd="4" destOrd="0" presId="urn:microsoft.com/office/officeart/2005/8/layout/vList2"/>
    <dgm:cxn modelId="{8752506C-1F35-4657-9D0E-15DAA1A6E788}" type="presParOf" srcId="{DC158626-462F-4379-B45B-99DFA4C17A35}" destId="{D414CE43-F98C-4B02-84FC-EFC0C4E09988}" srcOrd="5" destOrd="0" presId="urn:microsoft.com/office/officeart/2005/8/layout/vList2"/>
    <dgm:cxn modelId="{5495287A-CB31-4EBD-A0BA-AFD07271BBBD}" type="presParOf" srcId="{DC158626-462F-4379-B45B-99DFA4C17A35}" destId="{319D60C2-9A7F-40D4-ACA3-969817D200F8}" srcOrd="6" destOrd="0" presId="urn:microsoft.com/office/officeart/2005/8/layout/vList2"/>
    <dgm:cxn modelId="{04DF42FC-B67C-4970-932E-CA17376DD1C6}" type="presParOf" srcId="{DC158626-462F-4379-B45B-99DFA4C17A35}" destId="{CDCCE621-BBA5-4B98-9685-22908029264D}" srcOrd="7" destOrd="0" presId="urn:microsoft.com/office/officeart/2005/8/layout/vList2"/>
    <dgm:cxn modelId="{B17471B0-70B0-40F3-8999-64BDD30784BF}" type="presParOf" srcId="{DC158626-462F-4379-B45B-99DFA4C17A35}" destId="{511A9B42-A62A-4ADD-8EEE-E5E63797B0B8}" srcOrd="8" destOrd="0" presId="urn:microsoft.com/office/officeart/2005/8/layout/vList2"/>
    <dgm:cxn modelId="{B2907113-19C8-4CFB-AD98-06FC4DEEABB5}" type="presParOf" srcId="{DC158626-462F-4379-B45B-99DFA4C17A35}" destId="{23254A76-D8E8-448B-8D7F-61DE6DE51713}" srcOrd="9" destOrd="0" presId="urn:microsoft.com/office/officeart/2005/8/layout/vList2"/>
    <dgm:cxn modelId="{169A1809-3F92-47DC-9BDB-12FCE0C56E7E}" type="presParOf" srcId="{DC158626-462F-4379-B45B-99DFA4C17A35}" destId="{CE59A746-294E-46B7-AB94-C781636829ED}" srcOrd="10" destOrd="0" presId="urn:microsoft.com/office/officeart/2005/8/layout/vList2"/>
    <dgm:cxn modelId="{A5FD7587-90AD-4A4F-A42B-1CDC096C8937}" type="presParOf" srcId="{DC158626-462F-4379-B45B-99DFA4C17A35}" destId="{CBE91583-76B4-4F58-A613-5436765409F7}" srcOrd="11" destOrd="0" presId="urn:microsoft.com/office/officeart/2005/8/layout/vList2"/>
    <dgm:cxn modelId="{ECEAA070-A68E-4359-8C50-3ACC114EA20F}" type="presParOf" srcId="{DC158626-462F-4379-B45B-99DFA4C17A35}" destId="{1B071D9A-4E78-447A-9F99-634EC32C78C1}" srcOrd="12" destOrd="0" presId="urn:microsoft.com/office/officeart/2005/8/layout/vList2"/>
    <dgm:cxn modelId="{EF415740-D998-4F48-BDB7-94608FE5D651}" type="presParOf" srcId="{DC158626-462F-4379-B45B-99DFA4C17A35}" destId="{EEB36137-FF45-42BE-A07D-39EBFF18A2D9}" srcOrd="13" destOrd="0" presId="urn:microsoft.com/office/officeart/2005/8/layout/vList2"/>
    <dgm:cxn modelId="{03D96881-A5BB-4719-B7CE-3DD6DBDF9F4B}" type="presParOf" srcId="{DC158626-462F-4379-B45B-99DFA4C17A35}" destId="{984E33F4-5C69-4C8E-8E4D-77A9563B12E3}" srcOrd="14" destOrd="0" presId="urn:microsoft.com/office/officeart/2005/8/layout/vList2"/>
    <dgm:cxn modelId="{F9BC9D50-8212-4C39-9103-60CCB48A2F9D}" type="presParOf" srcId="{DC158626-462F-4379-B45B-99DFA4C17A35}" destId="{D820FDD4-1596-4CCB-B1D6-DCEEB4F4A8E7}" srcOrd="15" destOrd="0" presId="urn:microsoft.com/office/officeart/2005/8/layout/vList2"/>
    <dgm:cxn modelId="{2ACDD4A2-36F3-4B83-9AD2-F3F91E608DD2}" type="presParOf" srcId="{DC158626-462F-4379-B45B-99DFA4C17A35}" destId="{7427EA55-841C-43E4-8518-6BCA5B7D71A2}"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F614A-4C1C-481D-87A4-4DA5FFDB50EB}" type="doc">
      <dgm:prSet loTypeId="urn:microsoft.com/office/officeart/2005/8/layout/hProcess6" loCatId="process" qsTypeId="urn:microsoft.com/office/officeart/2005/8/quickstyle/simple1" qsCatId="simple" csTypeId="urn:microsoft.com/office/officeart/2005/8/colors/colorful1" csCatId="colorful" phldr="1"/>
      <dgm:spPr/>
      <dgm:t>
        <a:bodyPr/>
        <a:lstStyle/>
        <a:p>
          <a:endParaRPr lang="en-IN"/>
        </a:p>
      </dgm:t>
    </dgm:pt>
    <dgm:pt modelId="{6F6FDF91-ADD0-4156-A60D-05373B9E852B}">
      <dgm:prSet phldrT="[Text]"/>
      <dgm:spPr/>
      <dgm:t>
        <a:bodyPr/>
        <a:lstStyle/>
        <a:p>
          <a:r>
            <a:rPr lang="en-US" b="1" dirty="0">
              <a:solidFill>
                <a:schemeClr val="tx1"/>
              </a:solidFill>
            </a:rPr>
            <a:t>Register in FOM as new user</a:t>
          </a:r>
          <a:endParaRPr lang="en-IN" b="1" dirty="0">
            <a:solidFill>
              <a:schemeClr val="tx1"/>
            </a:solidFill>
          </a:endParaRPr>
        </a:p>
      </dgm:t>
    </dgm:pt>
    <dgm:pt modelId="{D2EFD93C-E716-4184-872A-4B2E24D94CF9}" type="parTrans" cxnId="{FA6357FD-55CC-4332-81F2-27F23094F544}">
      <dgm:prSet/>
      <dgm:spPr/>
      <dgm:t>
        <a:bodyPr/>
        <a:lstStyle/>
        <a:p>
          <a:endParaRPr lang="en-IN"/>
        </a:p>
      </dgm:t>
    </dgm:pt>
    <dgm:pt modelId="{02E7C85D-D620-4576-B5F1-4BC70071E442}" type="sibTrans" cxnId="{FA6357FD-55CC-4332-81F2-27F23094F544}">
      <dgm:prSet/>
      <dgm:spPr/>
      <dgm:t>
        <a:bodyPr/>
        <a:lstStyle/>
        <a:p>
          <a:endParaRPr lang="en-IN"/>
        </a:p>
      </dgm:t>
    </dgm:pt>
    <dgm:pt modelId="{443AF973-A39F-4881-8E26-3DBC20AE18C5}">
      <dgm:prSet phldrT="[Text]"/>
      <dgm:spPr/>
      <dgm:t>
        <a:bodyPr/>
        <a:lstStyle/>
        <a:p>
          <a:r>
            <a:rPr lang="en-US" b="1" dirty="0">
              <a:solidFill>
                <a:schemeClr val="tx1"/>
              </a:solidFill>
            </a:rPr>
            <a:t>Use only IISc email ID</a:t>
          </a:r>
          <a:endParaRPr lang="en-IN" b="1" dirty="0">
            <a:solidFill>
              <a:schemeClr val="tx1"/>
            </a:solidFill>
          </a:endParaRPr>
        </a:p>
      </dgm:t>
    </dgm:pt>
    <dgm:pt modelId="{3E03A3B8-FF2B-49B5-9E20-EF4600A8FABC}" type="parTrans" cxnId="{8EECD1DB-C770-44A3-8B38-7C367FB7A00C}">
      <dgm:prSet/>
      <dgm:spPr/>
      <dgm:t>
        <a:bodyPr/>
        <a:lstStyle/>
        <a:p>
          <a:endParaRPr lang="en-IN"/>
        </a:p>
      </dgm:t>
    </dgm:pt>
    <dgm:pt modelId="{CD706A31-30B3-4650-9F17-1419C2742223}" type="sibTrans" cxnId="{8EECD1DB-C770-44A3-8B38-7C367FB7A00C}">
      <dgm:prSet/>
      <dgm:spPr/>
      <dgm:t>
        <a:bodyPr/>
        <a:lstStyle/>
        <a:p>
          <a:endParaRPr lang="en-IN"/>
        </a:p>
      </dgm:t>
    </dgm:pt>
    <dgm:pt modelId="{0D6C1E2D-1123-41FE-B342-8A40C13F2C51}">
      <dgm:prSet phldrT="[Text]"/>
      <dgm:spPr/>
      <dgm:t>
        <a:bodyPr/>
        <a:lstStyle/>
        <a:p>
          <a:r>
            <a:rPr lang="en-US" b="1" dirty="0">
              <a:solidFill>
                <a:schemeClr val="tx1"/>
              </a:solidFill>
            </a:rPr>
            <a:t>Provide Valid financial account number</a:t>
          </a:r>
          <a:endParaRPr lang="en-IN" b="1" dirty="0">
            <a:solidFill>
              <a:schemeClr val="tx1"/>
            </a:solidFill>
          </a:endParaRPr>
        </a:p>
      </dgm:t>
    </dgm:pt>
    <dgm:pt modelId="{F342D7CE-93FA-45FE-88C5-295E71DE3F6A}" type="parTrans" cxnId="{3256681F-3D5A-49FF-9151-64BE032F85A4}">
      <dgm:prSet/>
      <dgm:spPr/>
      <dgm:t>
        <a:bodyPr/>
        <a:lstStyle/>
        <a:p>
          <a:endParaRPr lang="en-IN"/>
        </a:p>
      </dgm:t>
    </dgm:pt>
    <dgm:pt modelId="{888FF5C6-97D7-4DFB-B2D0-A3026DA4B231}" type="sibTrans" cxnId="{3256681F-3D5A-49FF-9151-64BE032F85A4}">
      <dgm:prSet/>
      <dgm:spPr/>
      <dgm:t>
        <a:bodyPr/>
        <a:lstStyle/>
        <a:p>
          <a:endParaRPr lang="en-IN"/>
        </a:p>
      </dgm:t>
    </dgm:pt>
    <dgm:pt modelId="{0FDE10F2-BE12-4058-B56A-A17358D28585}">
      <dgm:prSet phldrT="[Text]"/>
      <dgm:spPr/>
      <dgm:t>
        <a:bodyPr/>
        <a:lstStyle/>
        <a:p>
          <a:r>
            <a:rPr lang="en-US" b="1" dirty="0">
              <a:solidFill>
                <a:schemeClr val="tx1"/>
              </a:solidFill>
            </a:rPr>
            <a:t>To Book slot in particular Tool</a:t>
          </a:r>
          <a:endParaRPr lang="en-IN" b="1" dirty="0">
            <a:solidFill>
              <a:schemeClr val="tx1"/>
            </a:solidFill>
          </a:endParaRPr>
        </a:p>
      </dgm:t>
    </dgm:pt>
    <dgm:pt modelId="{E2C52A1E-A9F2-46B5-B9B8-E6C946486E48}" type="parTrans" cxnId="{F6A402EC-0D29-4F6C-83D9-BDC09C949C54}">
      <dgm:prSet/>
      <dgm:spPr/>
      <dgm:t>
        <a:bodyPr/>
        <a:lstStyle/>
        <a:p>
          <a:endParaRPr lang="en-IN"/>
        </a:p>
      </dgm:t>
    </dgm:pt>
    <dgm:pt modelId="{242D2AB1-33BE-47A5-A83F-69087E867471}" type="sibTrans" cxnId="{F6A402EC-0D29-4F6C-83D9-BDC09C949C54}">
      <dgm:prSet/>
      <dgm:spPr/>
      <dgm:t>
        <a:bodyPr/>
        <a:lstStyle/>
        <a:p>
          <a:endParaRPr lang="en-IN"/>
        </a:p>
      </dgm:t>
    </dgm:pt>
    <dgm:pt modelId="{169249D7-0F65-4F02-98D6-7EB654DBF986}">
      <dgm:prSet phldrT="[Text]"/>
      <dgm:spPr/>
      <dgm:t>
        <a:bodyPr/>
        <a:lstStyle/>
        <a:p>
          <a:r>
            <a:rPr lang="en-US" b="1" dirty="0">
              <a:solidFill>
                <a:schemeClr val="tx1"/>
              </a:solidFill>
            </a:rPr>
            <a:t>Request for the access for the same</a:t>
          </a:r>
          <a:endParaRPr lang="en-IN" b="1" dirty="0">
            <a:solidFill>
              <a:schemeClr val="tx1"/>
            </a:solidFill>
          </a:endParaRPr>
        </a:p>
      </dgm:t>
    </dgm:pt>
    <dgm:pt modelId="{22A9D692-8E94-4AA1-8189-9BDE3D81840D}" type="parTrans" cxnId="{08E1E370-46F2-4EBC-BC1C-D8AF161A7471}">
      <dgm:prSet/>
      <dgm:spPr/>
      <dgm:t>
        <a:bodyPr/>
        <a:lstStyle/>
        <a:p>
          <a:endParaRPr lang="en-IN"/>
        </a:p>
      </dgm:t>
    </dgm:pt>
    <dgm:pt modelId="{64103A9D-E536-4CDF-9EA8-0DB7BEC712F2}" type="sibTrans" cxnId="{08E1E370-46F2-4EBC-BC1C-D8AF161A7471}">
      <dgm:prSet/>
      <dgm:spPr/>
      <dgm:t>
        <a:bodyPr/>
        <a:lstStyle/>
        <a:p>
          <a:endParaRPr lang="en-IN"/>
        </a:p>
      </dgm:t>
    </dgm:pt>
    <dgm:pt modelId="{00191065-8BD8-4791-A98D-3D094BFE0F73}">
      <dgm:prSet phldrT="[Text]"/>
      <dgm:spPr/>
      <dgm:t>
        <a:bodyPr/>
        <a:lstStyle/>
        <a:p>
          <a:r>
            <a:rPr lang="en-US" b="1" dirty="0">
              <a:solidFill>
                <a:schemeClr val="tx1"/>
              </a:solidFill>
            </a:rPr>
            <a:t>Wait for the access from the Equipment owner</a:t>
          </a:r>
          <a:endParaRPr lang="en-IN" b="1" dirty="0">
            <a:solidFill>
              <a:schemeClr val="tx1"/>
            </a:solidFill>
          </a:endParaRPr>
        </a:p>
      </dgm:t>
    </dgm:pt>
    <dgm:pt modelId="{5805F70F-3211-4E35-B09F-564504AC86FC}" type="parTrans" cxnId="{E6D2DECB-2BA8-4E8F-A047-2C09FF134037}">
      <dgm:prSet/>
      <dgm:spPr/>
      <dgm:t>
        <a:bodyPr/>
        <a:lstStyle/>
        <a:p>
          <a:endParaRPr lang="en-IN"/>
        </a:p>
      </dgm:t>
    </dgm:pt>
    <dgm:pt modelId="{EFAF0B4B-2C0C-449C-9714-C83FE055E18A}" type="sibTrans" cxnId="{E6D2DECB-2BA8-4E8F-A047-2C09FF134037}">
      <dgm:prSet/>
      <dgm:spPr/>
      <dgm:t>
        <a:bodyPr/>
        <a:lstStyle/>
        <a:p>
          <a:endParaRPr lang="en-IN"/>
        </a:p>
      </dgm:t>
    </dgm:pt>
    <dgm:pt modelId="{4D1E6486-2B54-4951-8CF1-59ADFF4BDBA5}" type="pres">
      <dgm:prSet presAssocID="{086F614A-4C1C-481D-87A4-4DA5FFDB50EB}" presName="theList" presStyleCnt="0">
        <dgm:presLayoutVars>
          <dgm:dir/>
          <dgm:animLvl val="lvl"/>
          <dgm:resizeHandles val="exact"/>
        </dgm:presLayoutVars>
      </dgm:prSet>
      <dgm:spPr/>
    </dgm:pt>
    <dgm:pt modelId="{91C81544-81F0-402F-8FED-BE1CCA73DDDB}" type="pres">
      <dgm:prSet presAssocID="{6F6FDF91-ADD0-4156-A60D-05373B9E852B}" presName="compNode" presStyleCnt="0"/>
      <dgm:spPr/>
    </dgm:pt>
    <dgm:pt modelId="{B6B777E9-3544-46FD-ACF4-20958E57D716}" type="pres">
      <dgm:prSet presAssocID="{6F6FDF91-ADD0-4156-A60D-05373B9E852B}" presName="noGeometry" presStyleCnt="0"/>
      <dgm:spPr/>
    </dgm:pt>
    <dgm:pt modelId="{C974B685-70E2-4507-AF67-E9737015D765}" type="pres">
      <dgm:prSet presAssocID="{6F6FDF91-ADD0-4156-A60D-05373B9E852B}" presName="childTextVisible" presStyleLbl="bgAccFollowNode1" presStyleIdx="0" presStyleCnt="2">
        <dgm:presLayoutVars>
          <dgm:bulletEnabled val="1"/>
        </dgm:presLayoutVars>
      </dgm:prSet>
      <dgm:spPr/>
    </dgm:pt>
    <dgm:pt modelId="{6F646D41-8293-40EE-B9E8-1E98CF85707A}" type="pres">
      <dgm:prSet presAssocID="{6F6FDF91-ADD0-4156-A60D-05373B9E852B}" presName="childTextHidden" presStyleLbl="bgAccFollowNode1" presStyleIdx="0" presStyleCnt="2"/>
      <dgm:spPr/>
    </dgm:pt>
    <dgm:pt modelId="{96B93802-8C5A-45BD-9520-4D8BEF2D91B7}" type="pres">
      <dgm:prSet presAssocID="{6F6FDF91-ADD0-4156-A60D-05373B9E852B}" presName="parentText" presStyleLbl="node1" presStyleIdx="0" presStyleCnt="2">
        <dgm:presLayoutVars>
          <dgm:chMax val="1"/>
          <dgm:bulletEnabled val="1"/>
        </dgm:presLayoutVars>
      </dgm:prSet>
      <dgm:spPr/>
    </dgm:pt>
    <dgm:pt modelId="{2A535077-B909-483E-9C3B-83F4AEA6E303}" type="pres">
      <dgm:prSet presAssocID="{6F6FDF91-ADD0-4156-A60D-05373B9E852B}" presName="aSpace" presStyleCnt="0"/>
      <dgm:spPr/>
    </dgm:pt>
    <dgm:pt modelId="{1718A186-23A6-49C0-BB3B-13C4FC1F1B8E}" type="pres">
      <dgm:prSet presAssocID="{0FDE10F2-BE12-4058-B56A-A17358D28585}" presName="compNode" presStyleCnt="0"/>
      <dgm:spPr/>
    </dgm:pt>
    <dgm:pt modelId="{165AE5B5-E148-4EB7-BD1C-5B1E0E96FE61}" type="pres">
      <dgm:prSet presAssocID="{0FDE10F2-BE12-4058-B56A-A17358D28585}" presName="noGeometry" presStyleCnt="0"/>
      <dgm:spPr/>
    </dgm:pt>
    <dgm:pt modelId="{F9898E11-D3FA-40BC-AE0C-8AB95E851257}" type="pres">
      <dgm:prSet presAssocID="{0FDE10F2-BE12-4058-B56A-A17358D28585}" presName="childTextVisible" presStyleLbl="bgAccFollowNode1" presStyleIdx="1" presStyleCnt="2">
        <dgm:presLayoutVars>
          <dgm:bulletEnabled val="1"/>
        </dgm:presLayoutVars>
      </dgm:prSet>
      <dgm:spPr/>
    </dgm:pt>
    <dgm:pt modelId="{54655923-211A-4E11-9AB2-74605B288DD1}" type="pres">
      <dgm:prSet presAssocID="{0FDE10F2-BE12-4058-B56A-A17358D28585}" presName="childTextHidden" presStyleLbl="bgAccFollowNode1" presStyleIdx="1" presStyleCnt="2"/>
      <dgm:spPr/>
    </dgm:pt>
    <dgm:pt modelId="{4B4B63EC-154D-4958-AD9A-00DF4FB33FF4}" type="pres">
      <dgm:prSet presAssocID="{0FDE10F2-BE12-4058-B56A-A17358D28585}" presName="parentText" presStyleLbl="node1" presStyleIdx="1" presStyleCnt="2">
        <dgm:presLayoutVars>
          <dgm:chMax val="1"/>
          <dgm:bulletEnabled val="1"/>
        </dgm:presLayoutVars>
      </dgm:prSet>
      <dgm:spPr/>
    </dgm:pt>
  </dgm:ptLst>
  <dgm:cxnLst>
    <dgm:cxn modelId="{345E8800-83ED-45F8-ADFA-5CBA10FF872C}" type="presOf" srcId="{169249D7-0F65-4F02-98D6-7EB654DBF986}" destId="{54655923-211A-4E11-9AB2-74605B288DD1}" srcOrd="1" destOrd="0" presId="urn:microsoft.com/office/officeart/2005/8/layout/hProcess6"/>
    <dgm:cxn modelId="{226C2F0D-DF26-4651-885B-CE105FCA3D3C}" type="presOf" srcId="{169249D7-0F65-4F02-98D6-7EB654DBF986}" destId="{F9898E11-D3FA-40BC-AE0C-8AB95E851257}" srcOrd="0" destOrd="0" presId="urn:microsoft.com/office/officeart/2005/8/layout/hProcess6"/>
    <dgm:cxn modelId="{D4213918-E118-49B6-86F6-8ACD96B34DBD}" type="presOf" srcId="{0D6C1E2D-1123-41FE-B342-8A40C13F2C51}" destId="{C974B685-70E2-4507-AF67-E9737015D765}" srcOrd="0" destOrd="1" presId="urn:microsoft.com/office/officeart/2005/8/layout/hProcess6"/>
    <dgm:cxn modelId="{3256681F-3D5A-49FF-9151-64BE032F85A4}" srcId="{6F6FDF91-ADD0-4156-A60D-05373B9E852B}" destId="{0D6C1E2D-1123-41FE-B342-8A40C13F2C51}" srcOrd="1" destOrd="0" parTransId="{F342D7CE-93FA-45FE-88C5-295E71DE3F6A}" sibTransId="{888FF5C6-97D7-4DFB-B2D0-A3026DA4B231}"/>
    <dgm:cxn modelId="{3E4E4121-F0DB-476D-8AE8-27EFD8A5CE07}" type="presOf" srcId="{0FDE10F2-BE12-4058-B56A-A17358D28585}" destId="{4B4B63EC-154D-4958-AD9A-00DF4FB33FF4}" srcOrd="0" destOrd="0" presId="urn:microsoft.com/office/officeart/2005/8/layout/hProcess6"/>
    <dgm:cxn modelId="{E9B68E27-C097-41DE-9AAE-388C7086D26C}" type="presOf" srcId="{6F6FDF91-ADD0-4156-A60D-05373B9E852B}" destId="{96B93802-8C5A-45BD-9520-4D8BEF2D91B7}" srcOrd="0" destOrd="0" presId="urn:microsoft.com/office/officeart/2005/8/layout/hProcess6"/>
    <dgm:cxn modelId="{4CA1D93E-BD76-4602-84A4-62A32C60B930}" type="presOf" srcId="{00191065-8BD8-4791-A98D-3D094BFE0F73}" destId="{F9898E11-D3FA-40BC-AE0C-8AB95E851257}" srcOrd="0" destOrd="1" presId="urn:microsoft.com/office/officeart/2005/8/layout/hProcess6"/>
    <dgm:cxn modelId="{EB8F0D63-0D7A-4B15-9AA8-771D7C0548B0}" type="presOf" srcId="{0D6C1E2D-1123-41FE-B342-8A40C13F2C51}" destId="{6F646D41-8293-40EE-B9E8-1E98CF85707A}" srcOrd="1" destOrd="1" presId="urn:microsoft.com/office/officeart/2005/8/layout/hProcess6"/>
    <dgm:cxn modelId="{08E1E370-46F2-4EBC-BC1C-D8AF161A7471}" srcId="{0FDE10F2-BE12-4058-B56A-A17358D28585}" destId="{169249D7-0F65-4F02-98D6-7EB654DBF986}" srcOrd="0" destOrd="0" parTransId="{22A9D692-8E94-4AA1-8189-9BDE3D81840D}" sibTransId="{64103A9D-E536-4CDF-9EA8-0DB7BEC712F2}"/>
    <dgm:cxn modelId="{E6D2DECB-2BA8-4E8F-A047-2C09FF134037}" srcId="{0FDE10F2-BE12-4058-B56A-A17358D28585}" destId="{00191065-8BD8-4791-A98D-3D094BFE0F73}" srcOrd="1" destOrd="0" parTransId="{5805F70F-3211-4E35-B09F-564504AC86FC}" sibTransId="{EFAF0B4B-2C0C-449C-9714-C83FE055E18A}"/>
    <dgm:cxn modelId="{8EECD1DB-C770-44A3-8B38-7C367FB7A00C}" srcId="{6F6FDF91-ADD0-4156-A60D-05373B9E852B}" destId="{443AF973-A39F-4881-8E26-3DBC20AE18C5}" srcOrd="0" destOrd="0" parTransId="{3E03A3B8-FF2B-49B5-9E20-EF4600A8FABC}" sibTransId="{CD706A31-30B3-4650-9F17-1419C2742223}"/>
    <dgm:cxn modelId="{29C66ADC-DA2B-430C-8B89-281DA864A5EF}" type="presOf" srcId="{086F614A-4C1C-481D-87A4-4DA5FFDB50EB}" destId="{4D1E6486-2B54-4951-8CF1-59ADFF4BDBA5}" srcOrd="0" destOrd="0" presId="urn:microsoft.com/office/officeart/2005/8/layout/hProcess6"/>
    <dgm:cxn modelId="{54230BE6-D8CF-4A01-B441-493D644AA57E}" type="presOf" srcId="{443AF973-A39F-4881-8E26-3DBC20AE18C5}" destId="{C974B685-70E2-4507-AF67-E9737015D765}" srcOrd="0" destOrd="0" presId="urn:microsoft.com/office/officeart/2005/8/layout/hProcess6"/>
    <dgm:cxn modelId="{64CD37EA-AC35-4552-BDA0-F3ADB7FFAE44}" type="presOf" srcId="{00191065-8BD8-4791-A98D-3D094BFE0F73}" destId="{54655923-211A-4E11-9AB2-74605B288DD1}" srcOrd="1" destOrd="1" presId="urn:microsoft.com/office/officeart/2005/8/layout/hProcess6"/>
    <dgm:cxn modelId="{F6A402EC-0D29-4F6C-83D9-BDC09C949C54}" srcId="{086F614A-4C1C-481D-87A4-4DA5FFDB50EB}" destId="{0FDE10F2-BE12-4058-B56A-A17358D28585}" srcOrd="1" destOrd="0" parTransId="{E2C52A1E-A9F2-46B5-B9B8-E6C946486E48}" sibTransId="{242D2AB1-33BE-47A5-A83F-69087E867471}"/>
    <dgm:cxn modelId="{D679D4EF-E0A9-4C55-8170-AF07842E52F3}" type="presOf" srcId="{443AF973-A39F-4881-8E26-3DBC20AE18C5}" destId="{6F646D41-8293-40EE-B9E8-1E98CF85707A}" srcOrd="1" destOrd="0" presId="urn:microsoft.com/office/officeart/2005/8/layout/hProcess6"/>
    <dgm:cxn modelId="{FA6357FD-55CC-4332-81F2-27F23094F544}" srcId="{086F614A-4C1C-481D-87A4-4DA5FFDB50EB}" destId="{6F6FDF91-ADD0-4156-A60D-05373B9E852B}" srcOrd="0" destOrd="0" parTransId="{D2EFD93C-E716-4184-872A-4B2E24D94CF9}" sibTransId="{02E7C85D-D620-4576-B5F1-4BC70071E442}"/>
    <dgm:cxn modelId="{048FA669-316A-45B6-AAEE-4ED5C446481B}" type="presParOf" srcId="{4D1E6486-2B54-4951-8CF1-59ADFF4BDBA5}" destId="{91C81544-81F0-402F-8FED-BE1CCA73DDDB}" srcOrd="0" destOrd="0" presId="urn:microsoft.com/office/officeart/2005/8/layout/hProcess6"/>
    <dgm:cxn modelId="{BF6C6FE4-130A-47B6-8518-B52950E20809}" type="presParOf" srcId="{91C81544-81F0-402F-8FED-BE1CCA73DDDB}" destId="{B6B777E9-3544-46FD-ACF4-20958E57D716}" srcOrd="0" destOrd="0" presId="urn:microsoft.com/office/officeart/2005/8/layout/hProcess6"/>
    <dgm:cxn modelId="{15620E7A-504A-40F0-8E13-9199D92908C1}" type="presParOf" srcId="{91C81544-81F0-402F-8FED-BE1CCA73DDDB}" destId="{C974B685-70E2-4507-AF67-E9737015D765}" srcOrd="1" destOrd="0" presId="urn:microsoft.com/office/officeart/2005/8/layout/hProcess6"/>
    <dgm:cxn modelId="{CD06D6F7-AC6C-4B9B-8E87-B23EB684AEA8}" type="presParOf" srcId="{91C81544-81F0-402F-8FED-BE1CCA73DDDB}" destId="{6F646D41-8293-40EE-B9E8-1E98CF85707A}" srcOrd="2" destOrd="0" presId="urn:microsoft.com/office/officeart/2005/8/layout/hProcess6"/>
    <dgm:cxn modelId="{1EE8AAA4-DED0-42ED-BADC-F2A1EA4DC434}" type="presParOf" srcId="{91C81544-81F0-402F-8FED-BE1CCA73DDDB}" destId="{96B93802-8C5A-45BD-9520-4D8BEF2D91B7}" srcOrd="3" destOrd="0" presId="urn:microsoft.com/office/officeart/2005/8/layout/hProcess6"/>
    <dgm:cxn modelId="{FC00DE89-2E8E-4BD3-ADC7-B84CBA7C7E1A}" type="presParOf" srcId="{4D1E6486-2B54-4951-8CF1-59ADFF4BDBA5}" destId="{2A535077-B909-483E-9C3B-83F4AEA6E303}" srcOrd="1" destOrd="0" presId="urn:microsoft.com/office/officeart/2005/8/layout/hProcess6"/>
    <dgm:cxn modelId="{50CE0D6C-F349-47E3-8B6A-1358F58BDF5C}" type="presParOf" srcId="{4D1E6486-2B54-4951-8CF1-59ADFF4BDBA5}" destId="{1718A186-23A6-49C0-BB3B-13C4FC1F1B8E}" srcOrd="2" destOrd="0" presId="urn:microsoft.com/office/officeart/2005/8/layout/hProcess6"/>
    <dgm:cxn modelId="{3FC027CC-972C-43B7-A044-BEDF7364E37C}" type="presParOf" srcId="{1718A186-23A6-49C0-BB3B-13C4FC1F1B8E}" destId="{165AE5B5-E148-4EB7-BD1C-5B1E0E96FE61}" srcOrd="0" destOrd="0" presId="urn:microsoft.com/office/officeart/2005/8/layout/hProcess6"/>
    <dgm:cxn modelId="{0CAF56CF-06F6-43F2-B650-250F318872DD}" type="presParOf" srcId="{1718A186-23A6-49C0-BB3B-13C4FC1F1B8E}" destId="{F9898E11-D3FA-40BC-AE0C-8AB95E851257}" srcOrd="1" destOrd="0" presId="urn:microsoft.com/office/officeart/2005/8/layout/hProcess6"/>
    <dgm:cxn modelId="{CB2AB6A4-974E-43A5-9EA8-9E2760E0F794}" type="presParOf" srcId="{1718A186-23A6-49C0-BB3B-13C4FC1F1B8E}" destId="{54655923-211A-4E11-9AB2-74605B288DD1}" srcOrd="2" destOrd="0" presId="urn:microsoft.com/office/officeart/2005/8/layout/hProcess6"/>
    <dgm:cxn modelId="{51524F52-7446-4D24-BCB4-A51F7A1E0994}" type="presParOf" srcId="{1718A186-23A6-49C0-BB3B-13C4FC1F1B8E}" destId="{4B4B63EC-154D-4958-AD9A-00DF4FB33FF4}"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611F4-6F37-407A-A274-CC9A583C6D62}" type="doc">
      <dgm:prSet loTypeId="urn:microsoft.com/office/officeart/2005/8/layout/process1" loCatId="process" qsTypeId="urn:microsoft.com/office/officeart/2005/8/quickstyle/simple1" qsCatId="simple" csTypeId="urn:microsoft.com/office/officeart/2005/8/colors/colorful1" csCatId="colorful" phldr="1"/>
      <dgm:spPr/>
    </dgm:pt>
    <dgm:pt modelId="{301DCF7C-514F-4DA3-AC69-4363760F0D39}">
      <dgm:prSet phldrT="[Text]" custT="1"/>
      <dgm:spPr/>
      <dgm:t>
        <a:bodyPr/>
        <a:lstStyle/>
        <a:p>
          <a:r>
            <a:rPr lang="en-IN" sz="1800" dirty="0"/>
            <a:t>Fill the process request at</a:t>
          </a:r>
        </a:p>
      </dgm:t>
    </dgm:pt>
    <dgm:pt modelId="{C00F75AF-B757-46FB-A730-9B617D07C1B7}" type="parTrans" cxnId="{7DD3204F-8A66-4CF6-B595-D51975506DDE}">
      <dgm:prSet/>
      <dgm:spPr/>
      <dgm:t>
        <a:bodyPr/>
        <a:lstStyle/>
        <a:p>
          <a:endParaRPr lang="en-IN"/>
        </a:p>
      </dgm:t>
    </dgm:pt>
    <dgm:pt modelId="{AECD0F55-F1BA-480B-8F9E-8804424F79B9}" type="sibTrans" cxnId="{7DD3204F-8A66-4CF6-B595-D51975506DDE}">
      <dgm:prSet/>
      <dgm:spPr/>
      <dgm:t>
        <a:bodyPr/>
        <a:lstStyle/>
        <a:p>
          <a:endParaRPr lang="en-IN"/>
        </a:p>
      </dgm:t>
    </dgm:pt>
    <dgm:pt modelId="{45613EE2-1B39-4BAB-AE54-1CB8A41A342F}">
      <dgm:prSet phldrT="[Text]" custT="1"/>
      <dgm:spPr/>
      <dgm:t>
        <a:bodyPr/>
        <a:lstStyle/>
        <a:p>
          <a:r>
            <a:rPr lang="en-IN" sz="1800" dirty="0"/>
            <a:t>http://nnfc.cense.iisc.ac.in/nnfc/n2fc/t form</a:t>
          </a:r>
        </a:p>
      </dgm:t>
    </dgm:pt>
    <dgm:pt modelId="{DE533558-8DFA-4737-ACB1-7DF0FBAE6C7A}" type="parTrans" cxnId="{245212D0-DCA7-43A1-84D0-E5B81C9E7F06}">
      <dgm:prSet/>
      <dgm:spPr/>
      <dgm:t>
        <a:bodyPr/>
        <a:lstStyle/>
        <a:p>
          <a:endParaRPr lang="en-IN"/>
        </a:p>
      </dgm:t>
    </dgm:pt>
    <dgm:pt modelId="{0BDCD361-05E2-49B5-8763-B47E839E81E5}" type="sibTrans" cxnId="{245212D0-DCA7-43A1-84D0-E5B81C9E7F06}">
      <dgm:prSet/>
      <dgm:spPr/>
      <dgm:t>
        <a:bodyPr/>
        <a:lstStyle/>
        <a:p>
          <a:endParaRPr lang="en-IN"/>
        </a:p>
      </dgm:t>
    </dgm:pt>
    <dgm:pt modelId="{1DD4197B-59C5-4A28-9303-7E3BDE7BE59D}">
      <dgm:prSet phldrT="[Text]" custT="1"/>
      <dgm:spPr/>
      <dgm:t>
        <a:bodyPr/>
        <a:lstStyle/>
        <a:p>
          <a:r>
            <a:rPr lang="en-IN" sz="1800" dirty="0"/>
            <a:t>Work with the FT to develop the recipe</a:t>
          </a:r>
        </a:p>
      </dgm:t>
    </dgm:pt>
    <dgm:pt modelId="{BB1CE1E5-571F-462B-B8A2-DA41F505767B}" type="parTrans" cxnId="{6E85AFA2-9B40-43AE-A332-4367FA339ED0}">
      <dgm:prSet/>
      <dgm:spPr/>
      <dgm:t>
        <a:bodyPr/>
        <a:lstStyle/>
        <a:p>
          <a:endParaRPr lang="en-IN"/>
        </a:p>
      </dgm:t>
    </dgm:pt>
    <dgm:pt modelId="{500C5E48-919C-4DCA-876F-861B4419AFBD}" type="sibTrans" cxnId="{6E85AFA2-9B40-43AE-A332-4367FA339ED0}">
      <dgm:prSet/>
      <dgm:spPr/>
      <dgm:t>
        <a:bodyPr/>
        <a:lstStyle/>
        <a:p>
          <a:endParaRPr lang="en-IN"/>
        </a:p>
      </dgm:t>
    </dgm:pt>
    <dgm:pt modelId="{A8C7AD9B-1097-4EFE-A35E-2762123388EE}">
      <dgm:prSet phldrT="[Text]" custT="1"/>
      <dgm:spPr/>
      <dgm:t>
        <a:bodyPr/>
        <a:lstStyle/>
        <a:p>
          <a:r>
            <a:rPr lang="en-IN" sz="1800" dirty="0"/>
            <a:t>Decide feasible/not-feasible and close the request</a:t>
          </a:r>
        </a:p>
      </dgm:t>
    </dgm:pt>
    <dgm:pt modelId="{1DE123B8-8EF0-4E8D-9F2E-6027F0AAF3CE}" type="parTrans" cxnId="{C2B3E8A4-E8FA-4900-B6CA-1ACC763E12C4}">
      <dgm:prSet/>
      <dgm:spPr/>
      <dgm:t>
        <a:bodyPr/>
        <a:lstStyle/>
        <a:p>
          <a:endParaRPr lang="en-IN"/>
        </a:p>
      </dgm:t>
    </dgm:pt>
    <dgm:pt modelId="{1D17D1E8-36E5-471F-9A39-B1749567024F}" type="sibTrans" cxnId="{C2B3E8A4-E8FA-4900-B6CA-1ACC763E12C4}">
      <dgm:prSet/>
      <dgm:spPr/>
      <dgm:t>
        <a:bodyPr/>
        <a:lstStyle/>
        <a:p>
          <a:endParaRPr lang="en-IN"/>
        </a:p>
      </dgm:t>
    </dgm:pt>
    <dgm:pt modelId="{50CEEC6B-71B1-428D-995D-504E7B7139A4}" type="pres">
      <dgm:prSet presAssocID="{29F611F4-6F37-407A-A274-CC9A583C6D62}" presName="Name0" presStyleCnt="0">
        <dgm:presLayoutVars>
          <dgm:dir/>
          <dgm:resizeHandles val="exact"/>
        </dgm:presLayoutVars>
      </dgm:prSet>
      <dgm:spPr/>
    </dgm:pt>
    <dgm:pt modelId="{D84F36BC-94CB-448E-9C67-C72FFA60A233}" type="pres">
      <dgm:prSet presAssocID="{301DCF7C-514F-4DA3-AC69-4363760F0D39}" presName="node" presStyleLbl="node1" presStyleIdx="0" presStyleCnt="4">
        <dgm:presLayoutVars>
          <dgm:bulletEnabled val="1"/>
        </dgm:presLayoutVars>
      </dgm:prSet>
      <dgm:spPr/>
    </dgm:pt>
    <dgm:pt modelId="{3F70ED15-EC9B-4E92-9189-692D1ECCAAF7}" type="pres">
      <dgm:prSet presAssocID="{AECD0F55-F1BA-480B-8F9E-8804424F79B9}" presName="sibTrans" presStyleLbl="sibTrans2D1" presStyleIdx="0" presStyleCnt="3"/>
      <dgm:spPr/>
    </dgm:pt>
    <dgm:pt modelId="{D2CE3300-D2D1-42F3-8E1B-E73239E78CDA}" type="pres">
      <dgm:prSet presAssocID="{AECD0F55-F1BA-480B-8F9E-8804424F79B9}" presName="connectorText" presStyleLbl="sibTrans2D1" presStyleIdx="0" presStyleCnt="3"/>
      <dgm:spPr/>
    </dgm:pt>
    <dgm:pt modelId="{91FFD9C2-0ACE-4E86-97AF-E38B5BC6BE79}" type="pres">
      <dgm:prSet presAssocID="{45613EE2-1B39-4BAB-AE54-1CB8A41A342F}" presName="node" presStyleLbl="node1" presStyleIdx="1" presStyleCnt="4">
        <dgm:presLayoutVars>
          <dgm:bulletEnabled val="1"/>
        </dgm:presLayoutVars>
      </dgm:prSet>
      <dgm:spPr/>
    </dgm:pt>
    <dgm:pt modelId="{4038F67E-2D2B-4A63-A2B0-C30E5A073F65}" type="pres">
      <dgm:prSet presAssocID="{0BDCD361-05E2-49B5-8763-B47E839E81E5}" presName="sibTrans" presStyleLbl="sibTrans2D1" presStyleIdx="1" presStyleCnt="3"/>
      <dgm:spPr/>
    </dgm:pt>
    <dgm:pt modelId="{1C179F8B-2CD3-4D66-B590-3E8F69F55BBE}" type="pres">
      <dgm:prSet presAssocID="{0BDCD361-05E2-49B5-8763-B47E839E81E5}" presName="connectorText" presStyleLbl="sibTrans2D1" presStyleIdx="1" presStyleCnt="3"/>
      <dgm:spPr/>
    </dgm:pt>
    <dgm:pt modelId="{45EE09C2-6B27-4CEA-8F7B-E89710FF9157}" type="pres">
      <dgm:prSet presAssocID="{1DD4197B-59C5-4A28-9303-7E3BDE7BE59D}" presName="node" presStyleLbl="node1" presStyleIdx="2" presStyleCnt="4">
        <dgm:presLayoutVars>
          <dgm:bulletEnabled val="1"/>
        </dgm:presLayoutVars>
      </dgm:prSet>
      <dgm:spPr/>
    </dgm:pt>
    <dgm:pt modelId="{923CCAFA-F85F-4C5A-8C98-34CD2AA29112}" type="pres">
      <dgm:prSet presAssocID="{500C5E48-919C-4DCA-876F-861B4419AFBD}" presName="sibTrans" presStyleLbl="sibTrans2D1" presStyleIdx="2" presStyleCnt="3"/>
      <dgm:spPr/>
    </dgm:pt>
    <dgm:pt modelId="{DF41F5A6-2285-409D-BA2C-E472A8954245}" type="pres">
      <dgm:prSet presAssocID="{500C5E48-919C-4DCA-876F-861B4419AFBD}" presName="connectorText" presStyleLbl="sibTrans2D1" presStyleIdx="2" presStyleCnt="3"/>
      <dgm:spPr/>
    </dgm:pt>
    <dgm:pt modelId="{CA58FF30-BD6B-4022-882B-264F5F995A6C}" type="pres">
      <dgm:prSet presAssocID="{A8C7AD9B-1097-4EFE-A35E-2762123388EE}" presName="node" presStyleLbl="node1" presStyleIdx="3" presStyleCnt="4">
        <dgm:presLayoutVars>
          <dgm:bulletEnabled val="1"/>
        </dgm:presLayoutVars>
      </dgm:prSet>
      <dgm:spPr/>
    </dgm:pt>
  </dgm:ptLst>
  <dgm:cxnLst>
    <dgm:cxn modelId="{37C08F15-ACAF-4370-AB0A-E47DA31EDCAE}" type="presOf" srcId="{AECD0F55-F1BA-480B-8F9E-8804424F79B9}" destId="{D2CE3300-D2D1-42F3-8E1B-E73239E78CDA}" srcOrd="1" destOrd="0" presId="urn:microsoft.com/office/officeart/2005/8/layout/process1"/>
    <dgm:cxn modelId="{C6645121-EF80-4E90-855D-522596443964}" type="presOf" srcId="{301DCF7C-514F-4DA3-AC69-4363760F0D39}" destId="{D84F36BC-94CB-448E-9C67-C72FFA60A233}" srcOrd="0" destOrd="0" presId="urn:microsoft.com/office/officeart/2005/8/layout/process1"/>
    <dgm:cxn modelId="{10267A5B-E141-4B65-BD7A-35422F225D76}" type="presOf" srcId="{0BDCD361-05E2-49B5-8763-B47E839E81E5}" destId="{1C179F8B-2CD3-4D66-B590-3E8F69F55BBE}" srcOrd="1" destOrd="0" presId="urn:microsoft.com/office/officeart/2005/8/layout/process1"/>
    <dgm:cxn modelId="{517C6B62-A235-4E16-9797-311AB94DDE25}" type="presOf" srcId="{500C5E48-919C-4DCA-876F-861B4419AFBD}" destId="{923CCAFA-F85F-4C5A-8C98-34CD2AA29112}" srcOrd="0" destOrd="0" presId="urn:microsoft.com/office/officeart/2005/8/layout/process1"/>
    <dgm:cxn modelId="{7DD3204F-8A66-4CF6-B595-D51975506DDE}" srcId="{29F611F4-6F37-407A-A274-CC9A583C6D62}" destId="{301DCF7C-514F-4DA3-AC69-4363760F0D39}" srcOrd="0" destOrd="0" parTransId="{C00F75AF-B757-46FB-A730-9B617D07C1B7}" sibTransId="{AECD0F55-F1BA-480B-8F9E-8804424F79B9}"/>
    <dgm:cxn modelId="{EBE46D78-096F-49F0-BC46-2B79E764E69A}" type="presOf" srcId="{1DD4197B-59C5-4A28-9303-7E3BDE7BE59D}" destId="{45EE09C2-6B27-4CEA-8F7B-E89710FF9157}" srcOrd="0" destOrd="0" presId="urn:microsoft.com/office/officeart/2005/8/layout/process1"/>
    <dgm:cxn modelId="{C16D6879-41F9-4EEF-8FC4-C2E7DF636110}" type="presOf" srcId="{0BDCD361-05E2-49B5-8763-B47E839E81E5}" destId="{4038F67E-2D2B-4A63-A2B0-C30E5A073F65}" srcOrd="0" destOrd="0" presId="urn:microsoft.com/office/officeart/2005/8/layout/process1"/>
    <dgm:cxn modelId="{C0D8E97A-739C-4DE5-88EC-86FB48FED89C}" type="presOf" srcId="{AECD0F55-F1BA-480B-8F9E-8804424F79B9}" destId="{3F70ED15-EC9B-4E92-9189-692D1ECCAAF7}" srcOrd="0" destOrd="0" presId="urn:microsoft.com/office/officeart/2005/8/layout/process1"/>
    <dgm:cxn modelId="{5EAF8A82-C487-445B-91F1-59C252523766}" type="presOf" srcId="{A8C7AD9B-1097-4EFE-A35E-2762123388EE}" destId="{CA58FF30-BD6B-4022-882B-264F5F995A6C}" srcOrd="0" destOrd="0" presId="urn:microsoft.com/office/officeart/2005/8/layout/process1"/>
    <dgm:cxn modelId="{4317E293-803F-4F85-8E12-03BF82ADB0A4}" type="presOf" srcId="{500C5E48-919C-4DCA-876F-861B4419AFBD}" destId="{DF41F5A6-2285-409D-BA2C-E472A8954245}" srcOrd="1" destOrd="0" presId="urn:microsoft.com/office/officeart/2005/8/layout/process1"/>
    <dgm:cxn modelId="{6E85AFA2-9B40-43AE-A332-4367FA339ED0}" srcId="{29F611F4-6F37-407A-A274-CC9A583C6D62}" destId="{1DD4197B-59C5-4A28-9303-7E3BDE7BE59D}" srcOrd="2" destOrd="0" parTransId="{BB1CE1E5-571F-462B-B8A2-DA41F505767B}" sibTransId="{500C5E48-919C-4DCA-876F-861B4419AFBD}"/>
    <dgm:cxn modelId="{C2B3E8A4-E8FA-4900-B6CA-1ACC763E12C4}" srcId="{29F611F4-6F37-407A-A274-CC9A583C6D62}" destId="{A8C7AD9B-1097-4EFE-A35E-2762123388EE}" srcOrd="3" destOrd="0" parTransId="{1DE123B8-8EF0-4E8D-9F2E-6027F0AAF3CE}" sibTransId="{1D17D1E8-36E5-471F-9A39-B1749567024F}"/>
    <dgm:cxn modelId="{245212D0-DCA7-43A1-84D0-E5B81C9E7F06}" srcId="{29F611F4-6F37-407A-A274-CC9A583C6D62}" destId="{45613EE2-1B39-4BAB-AE54-1CB8A41A342F}" srcOrd="1" destOrd="0" parTransId="{DE533558-8DFA-4737-ACB1-7DF0FBAE6C7A}" sibTransId="{0BDCD361-05E2-49B5-8763-B47E839E81E5}"/>
    <dgm:cxn modelId="{53DBA0DB-4BA6-41A4-A03C-2322DCEFAFD7}" type="presOf" srcId="{29F611F4-6F37-407A-A274-CC9A583C6D62}" destId="{50CEEC6B-71B1-428D-995D-504E7B7139A4}" srcOrd="0" destOrd="0" presId="urn:microsoft.com/office/officeart/2005/8/layout/process1"/>
    <dgm:cxn modelId="{13A02EF2-BF2F-4D68-99B0-B8387BA7CB90}" type="presOf" srcId="{45613EE2-1B39-4BAB-AE54-1CB8A41A342F}" destId="{91FFD9C2-0ACE-4E86-97AF-E38B5BC6BE79}" srcOrd="0" destOrd="0" presId="urn:microsoft.com/office/officeart/2005/8/layout/process1"/>
    <dgm:cxn modelId="{24391C2E-7408-4AF3-9471-8C920582E968}" type="presParOf" srcId="{50CEEC6B-71B1-428D-995D-504E7B7139A4}" destId="{D84F36BC-94CB-448E-9C67-C72FFA60A233}" srcOrd="0" destOrd="0" presId="urn:microsoft.com/office/officeart/2005/8/layout/process1"/>
    <dgm:cxn modelId="{F72DFDC8-7761-4592-A568-8B7A27CF264B}" type="presParOf" srcId="{50CEEC6B-71B1-428D-995D-504E7B7139A4}" destId="{3F70ED15-EC9B-4E92-9189-692D1ECCAAF7}" srcOrd="1" destOrd="0" presId="urn:microsoft.com/office/officeart/2005/8/layout/process1"/>
    <dgm:cxn modelId="{52F787AB-4DBD-422F-A5B6-45F2F6FBCD59}" type="presParOf" srcId="{3F70ED15-EC9B-4E92-9189-692D1ECCAAF7}" destId="{D2CE3300-D2D1-42F3-8E1B-E73239E78CDA}" srcOrd="0" destOrd="0" presId="urn:microsoft.com/office/officeart/2005/8/layout/process1"/>
    <dgm:cxn modelId="{4BA932BD-6EB9-42BF-99CB-EA36E850C0D5}" type="presParOf" srcId="{50CEEC6B-71B1-428D-995D-504E7B7139A4}" destId="{91FFD9C2-0ACE-4E86-97AF-E38B5BC6BE79}" srcOrd="2" destOrd="0" presId="urn:microsoft.com/office/officeart/2005/8/layout/process1"/>
    <dgm:cxn modelId="{E13CF07B-CD09-4072-9E08-3CB5259DDF92}" type="presParOf" srcId="{50CEEC6B-71B1-428D-995D-504E7B7139A4}" destId="{4038F67E-2D2B-4A63-A2B0-C30E5A073F65}" srcOrd="3" destOrd="0" presId="urn:microsoft.com/office/officeart/2005/8/layout/process1"/>
    <dgm:cxn modelId="{7D733354-86D3-4BF3-9FAC-C8670D1AE127}" type="presParOf" srcId="{4038F67E-2D2B-4A63-A2B0-C30E5A073F65}" destId="{1C179F8B-2CD3-4D66-B590-3E8F69F55BBE}" srcOrd="0" destOrd="0" presId="urn:microsoft.com/office/officeart/2005/8/layout/process1"/>
    <dgm:cxn modelId="{2DE91750-B217-4E46-A765-73C95F1372E6}" type="presParOf" srcId="{50CEEC6B-71B1-428D-995D-504E7B7139A4}" destId="{45EE09C2-6B27-4CEA-8F7B-E89710FF9157}" srcOrd="4" destOrd="0" presId="urn:microsoft.com/office/officeart/2005/8/layout/process1"/>
    <dgm:cxn modelId="{7E35B128-85F0-4718-9236-9048311F38A1}" type="presParOf" srcId="{50CEEC6B-71B1-428D-995D-504E7B7139A4}" destId="{923CCAFA-F85F-4C5A-8C98-34CD2AA29112}" srcOrd="5" destOrd="0" presId="urn:microsoft.com/office/officeart/2005/8/layout/process1"/>
    <dgm:cxn modelId="{D12E85B6-C0F7-4F58-B664-4C4A0428C120}" type="presParOf" srcId="{923CCAFA-F85F-4C5A-8C98-34CD2AA29112}" destId="{DF41F5A6-2285-409D-BA2C-E472A8954245}" srcOrd="0" destOrd="0" presId="urn:microsoft.com/office/officeart/2005/8/layout/process1"/>
    <dgm:cxn modelId="{667B9094-EF37-4E3C-AAA3-2D529D6ED19D}" type="presParOf" srcId="{50CEEC6B-71B1-428D-995D-504E7B7139A4}" destId="{CA58FF30-BD6B-4022-882B-264F5F995A6C}"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59AE8-6C16-4E55-8899-9C6167F0194A}"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47D6C3B4-502A-410C-8A06-F69DE90FBBFD}">
      <dgm:prSet/>
      <dgm:spPr/>
      <dgm:t>
        <a:bodyPr/>
        <a:lstStyle/>
        <a:p>
          <a:r>
            <a:rPr lang="en-IN"/>
            <a:t>• Molecular contaminants</a:t>
          </a:r>
          <a:endParaRPr lang="en-US"/>
        </a:p>
      </dgm:t>
    </dgm:pt>
    <dgm:pt modelId="{6E3415A2-BB57-46AB-A5C0-02B9AC16C95D}" type="parTrans" cxnId="{C944113C-5EF0-417A-9724-B4068BECC3E6}">
      <dgm:prSet/>
      <dgm:spPr/>
      <dgm:t>
        <a:bodyPr/>
        <a:lstStyle/>
        <a:p>
          <a:endParaRPr lang="en-US"/>
        </a:p>
      </dgm:t>
    </dgm:pt>
    <dgm:pt modelId="{C0CE62DC-988D-48DB-BB23-7AAF69ED291A}" type="sibTrans" cxnId="{C944113C-5EF0-417A-9724-B4068BECC3E6}">
      <dgm:prSet/>
      <dgm:spPr/>
      <dgm:t>
        <a:bodyPr/>
        <a:lstStyle/>
        <a:p>
          <a:endParaRPr lang="en-US"/>
        </a:p>
      </dgm:t>
    </dgm:pt>
    <dgm:pt modelId="{FBD50855-5201-4527-A92A-F01B5A65AD20}">
      <dgm:prSet/>
      <dgm:spPr/>
      <dgm:t>
        <a:bodyPr/>
        <a:lstStyle/>
        <a:p>
          <a:r>
            <a:rPr lang="en-IN"/>
            <a:t>• Surface contaminants</a:t>
          </a:r>
          <a:endParaRPr lang="en-US"/>
        </a:p>
      </dgm:t>
    </dgm:pt>
    <dgm:pt modelId="{C1C95807-0955-427A-B83C-0F73FC011D47}" type="parTrans" cxnId="{6E57C98D-9E9C-4722-8B60-9B83CA021D62}">
      <dgm:prSet/>
      <dgm:spPr/>
      <dgm:t>
        <a:bodyPr/>
        <a:lstStyle/>
        <a:p>
          <a:endParaRPr lang="en-US"/>
        </a:p>
      </dgm:t>
    </dgm:pt>
    <dgm:pt modelId="{B5460F5D-83D3-4984-99AE-1EBFC2D55540}" type="sibTrans" cxnId="{6E57C98D-9E9C-4722-8B60-9B83CA021D62}">
      <dgm:prSet/>
      <dgm:spPr/>
      <dgm:t>
        <a:bodyPr/>
        <a:lstStyle/>
        <a:p>
          <a:endParaRPr lang="en-US"/>
        </a:p>
      </dgm:t>
    </dgm:pt>
    <dgm:pt modelId="{7C47924E-C04B-43F5-9174-3A0CAAC30B49}">
      <dgm:prSet/>
      <dgm:spPr/>
      <dgm:t>
        <a:bodyPr/>
        <a:lstStyle/>
        <a:p>
          <a:r>
            <a:rPr lang="en-IN" dirty="0"/>
            <a:t>• Particulate contaminants</a:t>
          </a:r>
          <a:endParaRPr lang="en-US" dirty="0"/>
        </a:p>
      </dgm:t>
    </dgm:pt>
    <dgm:pt modelId="{7CBAA4D9-E403-4CC4-A643-0AD7A4B1115D}" type="parTrans" cxnId="{0C308D62-9D43-4D4B-AB7B-4A2A08447158}">
      <dgm:prSet/>
      <dgm:spPr/>
      <dgm:t>
        <a:bodyPr/>
        <a:lstStyle/>
        <a:p>
          <a:endParaRPr lang="en-US"/>
        </a:p>
      </dgm:t>
    </dgm:pt>
    <dgm:pt modelId="{57DD790D-6DB1-4D1F-8DEA-781BB7E3C138}" type="sibTrans" cxnId="{0C308D62-9D43-4D4B-AB7B-4A2A08447158}">
      <dgm:prSet/>
      <dgm:spPr/>
      <dgm:t>
        <a:bodyPr/>
        <a:lstStyle/>
        <a:p>
          <a:endParaRPr lang="en-US"/>
        </a:p>
      </dgm:t>
    </dgm:pt>
    <dgm:pt modelId="{5E50235B-B2ED-44CC-B36E-625471AF66AA}" type="pres">
      <dgm:prSet presAssocID="{F8059AE8-6C16-4E55-8899-9C6167F0194A}" presName="root" presStyleCnt="0">
        <dgm:presLayoutVars>
          <dgm:dir/>
          <dgm:resizeHandles val="exact"/>
        </dgm:presLayoutVars>
      </dgm:prSet>
      <dgm:spPr/>
    </dgm:pt>
    <dgm:pt modelId="{4F90A411-FBA2-434E-88D1-C5972AE59A24}" type="pres">
      <dgm:prSet presAssocID="{47D6C3B4-502A-410C-8A06-F69DE90FBBFD}" presName="compNode" presStyleCnt="0"/>
      <dgm:spPr/>
    </dgm:pt>
    <dgm:pt modelId="{D7050B0A-8E0D-4CD0-BAB6-25D7B72C0CF9}" type="pres">
      <dgm:prSet presAssocID="{47D6C3B4-502A-410C-8A06-F69DE90FBBFD}" presName="bgRect" presStyleLbl="bgShp" presStyleIdx="0" presStyleCnt="3"/>
      <dgm:spPr/>
    </dgm:pt>
    <dgm:pt modelId="{8504F8E2-02CC-4FAC-8204-F0BCE45ADBBE}" type="pres">
      <dgm:prSet presAssocID="{47D6C3B4-502A-410C-8A06-F69DE90FBBF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NA"/>
        </a:ext>
      </dgm:extLst>
    </dgm:pt>
    <dgm:pt modelId="{EF845EC3-5C26-43B9-9BAC-7BACF5CA2543}" type="pres">
      <dgm:prSet presAssocID="{47D6C3B4-502A-410C-8A06-F69DE90FBBFD}" presName="spaceRect" presStyleCnt="0"/>
      <dgm:spPr/>
    </dgm:pt>
    <dgm:pt modelId="{DEE429E4-FD40-4ED0-B3F2-24073B564D16}" type="pres">
      <dgm:prSet presAssocID="{47D6C3B4-502A-410C-8A06-F69DE90FBBFD}" presName="parTx" presStyleLbl="revTx" presStyleIdx="0" presStyleCnt="3">
        <dgm:presLayoutVars>
          <dgm:chMax val="0"/>
          <dgm:chPref val="0"/>
        </dgm:presLayoutVars>
      </dgm:prSet>
      <dgm:spPr/>
    </dgm:pt>
    <dgm:pt modelId="{1DA5A7F1-D938-4AF6-815D-4CB1879DFE79}" type="pres">
      <dgm:prSet presAssocID="{C0CE62DC-988D-48DB-BB23-7AAF69ED291A}" presName="sibTrans" presStyleCnt="0"/>
      <dgm:spPr/>
    </dgm:pt>
    <dgm:pt modelId="{B2CE17E5-867F-4966-98BC-60F3696320C3}" type="pres">
      <dgm:prSet presAssocID="{FBD50855-5201-4527-A92A-F01B5A65AD20}" presName="compNode" presStyleCnt="0"/>
      <dgm:spPr/>
    </dgm:pt>
    <dgm:pt modelId="{47DD4D86-B83F-4FFF-ABAE-618E9D09F74B}" type="pres">
      <dgm:prSet presAssocID="{FBD50855-5201-4527-A92A-F01B5A65AD20}" presName="bgRect" presStyleLbl="bgShp" presStyleIdx="1" presStyleCnt="3"/>
      <dgm:spPr/>
    </dgm:pt>
    <dgm:pt modelId="{0F023010-EF98-403F-A29E-1832288F7075}" type="pres">
      <dgm:prSet presAssocID="{FBD50855-5201-4527-A92A-F01B5A65AD2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ingerprint with solid fill"/>
        </a:ext>
      </dgm:extLst>
    </dgm:pt>
    <dgm:pt modelId="{D3B85B30-84B0-45A2-A64D-3CB8438879CA}" type="pres">
      <dgm:prSet presAssocID="{FBD50855-5201-4527-A92A-F01B5A65AD20}" presName="spaceRect" presStyleCnt="0"/>
      <dgm:spPr/>
    </dgm:pt>
    <dgm:pt modelId="{248784E8-7BFD-42CF-8636-F2FCD17769D0}" type="pres">
      <dgm:prSet presAssocID="{FBD50855-5201-4527-A92A-F01B5A65AD20}" presName="parTx" presStyleLbl="revTx" presStyleIdx="1" presStyleCnt="3">
        <dgm:presLayoutVars>
          <dgm:chMax val="0"/>
          <dgm:chPref val="0"/>
        </dgm:presLayoutVars>
      </dgm:prSet>
      <dgm:spPr/>
    </dgm:pt>
    <dgm:pt modelId="{641A2590-ADEA-4781-A38C-5BF0560283FE}" type="pres">
      <dgm:prSet presAssocID="{B5460F5D-83D3-4984-99AE-1EBFC2D55540}" presName="sibTrans" presStyleCnt="0"/>
      <dgm:spPr/>
    </dgm:pt>
    <dgm:pt modelId="{B43BC02A-3576-4F77-B502-6DABD5582005}" type="pres">
      <dgm:prSet presAssocID="{7C47924E-C04B-43F5-9174-3A0CAAC30B49}" presName="compNode" presStyleCnt="0"/>
      <dgm:spPr/>
    </dgm:pt>
    <dgm:pt modelId="{DF839E73-8F19-408A-8C6A-68BCC4B12F88}" type="pres">
      <dgm:prSet presAssocID="{7C47924E-C04B-43F5-9174-3A0CAAC30B49}" presName="bgRect" presStyleLbl="bgShp" presStyleIdx="2" presStyleCnt="3"/>
      <dgm:spPr/>
    </dgm:pt>
    <dgm:pt modelId="{FE95BDD0-205D-4E08-9730-D16EE691BA70}" type="pres">
      <dgm:prSet presAssocID="{7C47924E-C04B-43F5-9174-3A0CAAC30B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hemicals with solid fill"/>
        </a:ext>
      </dgm:extLst>
    </dgm:pt>
    <dgm:pt modelId="{5F9093AC-0FF1-45C3-B9D8-4A4875F02F59}" type="pres">
      <dgm:prSet presAssocID="{7C47924E-C04B-43F5-9174-3A0CAAC30B49}" presName="spaceRect" presStyleCnt="0"/>
      <dgm:spPr/>
    </dgm:pt>
    <dgm:pt modelId="{F9E56DB3-76AD-4843-832E-BA1284D9A91D}" type="pres">
      <dgm:prSet presAssocID="{7C47924E-C04B-43F5-9174-3A0CAAC30B49}" presName="parTx" presStyleLbl="revTx" presStyleIdx="2" presStyleCnt="3">
        <dgm:presLayoutVars>
          <dgm:chMax val="0"/>
          <dgm:chPref val="0"/>
        </dgm:presLayoutVars>
      </dgm:prSet>
      <dgm:spPr/>
    </dgm:pt>
  </dgm:ptLst>
  <dgm:cxnLst>
    <dgm:cxn modelId="{946ADE28-425A-47C6-8C7F-9CA603D20CBB}" type="presOf" srcId="{47D6C3B4-502A-410C-8A06-F69DE90FBBFD}" destId="{DEE429E4-FD40-4ED0-B3F2-24073B564D16}" srcOrd="0" destOrd="0" presId="urn:microsoft.com/office/officeart/2018/2/layout/IconVerticalSolidList"/>
    <dgm:cxn modelId="{C0538C30-B6C3-425E-9204-0CB8E7FD2246}" type="presOf" srcId="{FBD50855-5201-4527-A92A-F01B5A65AD20}" destId="{248784E8-7BFD-42CF-8636-F2FCD17769D0}" srcOrd="0" destOrd="0" presId="urn:microsoft.com/office/officeart/2018/2/layout/IconVerticalSolidList"/>
    <dgm:cxn modelId="{C944113C-5EF0-417A-9724-B4068BECC3E6}" srcId="{F8059AE8-6C16-4E55-8899-9C6167F0194A}" destId="{47D6C3B4-502A-410C-8A06-F69DE90FBBFD}" srcOrd="0" destOrd="0" parTransId="{6E3415A2-BB57-46AB-A5C0-02B9AC16C95D}" sibTransId="{C0CE62DC-988D-48DB-BB23-7AAF69ED291A}"/>
    <dgm:cxn modelId="{0C308D62-9D43-4D4B-AB7B-4A2A08447158}" srcId="{F8059AE8-6C16-4E55-8899-9C6167F0194A}" destId="{7C47924E-C04B-43F5-9174-3A0CAAC30B49}" srcOrd="2" destOrd="0" parTransId="{7CBAA4D9-E403-4CC4-A643-0AD7A4B1115D}" sibTransId="{57DD790D-6DB1-4D1F-8DEA-781BB7E3C138}"/>
    <dgm:cxn modelId="{6E57C98D-9E9C-4722-8B60-9B83CA021D62}" srcId="{F8059AE8-6C16-4E55-8899-9C6167F0194A}" destId="{FBD50855-5201-4527-A92A-F01B5A65AD20}" srcOrd="1" destOrd="0" parTransId="{C1C95807-0955-427A-B83C-0F73FC011D47}" sibTransId="{B5460F5D-83D3-4984-99AE-1EBFC2D55540}"/>
    <dgm:cxn modelId="{F668439C-476A-4964-80AF-97680DFE2E5E}" type="presOf" srcId="{F8059AE8-6C16-4E55-8899-9C6167F0194A}" destId="{5E50235B-B2ED-44CC-B36E-625471AF66AA}" srcOrd="0" destOrd="0" presId="urn:microsoft.com/office/officeart/2018/2/layout/IconVerticalSolidList"/>
    <dgm:cxn modelId="{667E82B4-FE18-4745-A335-38A9F5F4E8C6}" type="presOf" srcId="{7C47924E-C04B-43F5-9174-3A0CAAC30B49}" destId="{F9E56DB3-76AD-4843-832E-BA1284D9A91D}" srcOrd="0" destOrd="0" presId="urn:microsoft.com/office/officeart/2018/2/layout/IconVerticalSolidList"/>
    <dgm:cxn modelId="{45E03D22-BE91-4DB3-B731-971A7D35C7EB}" type="presParOf" srcId="{5E50235B-B2ED-44CC-B36E-625471AF66AA}" destId="{4F90A411-FBA2-434E-88D1-C5972AE59A24}" srcOrd="0" destOrd="0" presId="urn:microsoft.com/office/officeart/2018/2/layout/IconVerticalSolidList"/>
    <dgm:cxn modelId="{6B046E62-0686-444F-98CC-43A69C82A913}" type="presParOf" srcId="{4F90A411-FBA2-434E-88D1-C5972AE59A24}" destId="{D7050B0A-8E0D-4CD0-BAB6-25D7B72C0CF9}" srcOrd="0" destOrd="0" presId="urn:microsoft.com/office/officeart/2018/2/layout/IconVerticalSolidList"/>
    <dgm:cxn modelId="{9234072E-DE84-4CEA-AFA3-029A3C003AD1}" type="presParOf" srcId="{4F90A411-FBA2-434E-88D1-C5972AE59A24}" destId="{8504F8E2-02CC-4FAC-8204-F0BCE45ADBBE}" srcOrd="1" destOrd="0" presId="urn:microsoft.com/office/officeart/2018/2/layout/IconVerticalSolidList"/>
    <dgm:cxn modelId="{C85A2D64-D599-462B-A2A9-8105AA43BD1A}" type="presParOf" srcId="{4F90A411-FBA2-434E-88D1-C5972AE59A24}" destId="{EF845EC3-5C26-43B9-9BAC-7BACF5CA2543}" srcOrd="2" destOrd="0" presId="urn:microsoft.com/office/officeart/2018/2/layout/IconVerticalSolidList"/>
    <dgm:cxn modelId="{D49E2076-506E-42F4-8B46-C0E5F8C4ECEE}" type="presParOf" srcId="{4F90A411-FBA2-434E-88D1-C5972AE59A24}" destId="{DEE429E4-FD40-4ED0-B3F2-24073B564D16}" srcOrd="3" destOrd="0" presId="urn:microsoft.com/office/officeart/2018/2/layout/IconVerticalSolidList"/>
    <dgm:cxn modelId="{BD7D774E-2181-49E8-975F-97C0AAF6656D}" type="presParOf" srcId="{5E50235B-B2ED-44CC-B36E-625471AF66AA}" destId="{1DA5A7F1-D938-4AF6-815D-4CB1879DFE79}" srcOrd="1" destOrd="0" presId="urn:microsoft.com/office/officeart/2018/2/layout/IconVerticalSolidList"/>
    <dgm:cxn modelId="{FE8D129C-A02F-401A-B382-635E13FDD572}" type="presParOf" srcId="{5E50235B-B2ED-44CC-B36E-625471AF66AA}" destId="{B2CE17E5-867F-4966-98BC-60F3696320C3}" srcOrd="2" destOrd="0" presId="urn:microsoft.com/office/officeart/2018/2/layout/IconVerticalSolidList"/>
    <dgm:cxn modelId="{ABF8B39E-4857-4DE7-B42F-FA73A15ACD7B}" type="presParOf" srcId="{B2CE17E5-867F-4966-98BC-60F3696320C3}" destId="{47DD4D86-B83F-4FFF-ABAE-618E9D09F74B}" srcOrd="0" destOrd="0" presId="urn:microsoft.com/office/officeart/2018/2/layout/IconVerticalSolidList"/>
    <dgm:cxn modelId="{A20EEAB6-C454-4B87-BD15-4936F5D8DB27}" type="presParOf" srcId="{B2CE17E5-867F-4966-98BC-60F3696320C3}" destId="{0F023010-EF98-403F-A29E-1832288F7075}" srcOrd="1" destOrd="0" presId="urn:microsoft.com/office/officeart/2018/2/layout/IconVerticalSolidList"/>
    <dgm:cxn modelId="{33823A5C-A11D-4131-9435-BBDE8E16F16A}" type="presParOf" srcId="{B2CE17E5-867F-4966-98BC-60F3696320C3}" destId="{D3B85B30-84B0-45A2-A64D-3CB8438879CA}" srcOrd="2" destOrd="0" presId="urn:microsoft.com/office/officeart/2018/2/layout/IconVerticalSolidList"/>
    <dgm:cxn modelId="{17383BB3-3137-4472-9BEA-3E0BD43DBE1E}" type="presParOf" srcId="{B2CE17E5-867F-4966-98BC-60F3696320C3}" destId="{248784E8-7BFD-42CF-8636-F2FCD17769D0}" srcOrd="3" destOrd="0" presId="urn:microsoft.com/office/officeart/2018/2/layout/IconVerticalSolidList"/>
    <dgm:cxn modelId="{774A217C-EE84-4729-9EE3-34A22D015C40}" type="presParOf" srcId="{5E50235B-B2ED-44CC-B36E-625471AF66AA}" destId="{641A2590-ADEA-4781-A38C-5BF0560283FE}" srcOrd="3" destOrd="0" presId="urn:microsoft.com/office/officeart/2018/2/layout/IconVerticalSolidList"/>
    <dgm:cxn modelId="{7DF6652B-4D40-4E25-8B11-5BF298D68795}" type="presParOf" srcId="{5E50235B-B2ED-44CC-B36E-625471AF66AA}" destId="{B43BC02A-3576-4F77-B502-6DABD5582005}" srcOrd="4" destOrd="0" presId="urn:microsoft.com/office/officeart/2018/2/layout/IconVerticalSolidList"/>
    <dgm:cxn modelId="{8027457D-400C-4AB3-AD6B-013BC6D84432}" type="presParOf" srcId="{B43BC02A-3576-4F77-B502-6DABD5582005}" destId="{DF839E73-8F19-408A-8C6A-68BCC4B12F88}" srcOrd="0" destOrd="0" presId="urn:microsoft.com/office/officeart/2018/2/layout/IconVerticalSolidList"/>
    <dgm:cxn modelId="{F1BCA0DF-2180-4423-84E2-B697294A3958}" type="presParOf" srcId="{B43BC02A-3576-4F77-B502-6DABD5582005}" destId="{FE95BDD0-205D-4E08-9730-D16EE691BA70}" srcOrd="1" destOrd="0" presId="urn:microsoft.com/office/officeart/2018/2/layout/IconVerticalSolidList"/>
    <dgm:cxn modelId="{5203F32D-ACD0-4902-B921-F54C49843220}" type="presParOf" srcId="{B43BC02A-3576-4F77-B502-6DABD5582005}" destId="{5F9093AC-0FF1-45C3-B9D8-4A4875F02F59}" srcOrd="2" destOrd="0" presId="urn:microsoft.com/office/officeart/2018/2/layout/IconVerticalSolidList"/>
    <dgm:cxn modelId="{C54035B1-79FA-40B3-B17E-D335ECBA17B7}" type="presParOf" srcId="{B43BC02A-3576-4F77-B502-6DABD5582005}" destId="{F9E56DB3-76AD-4843-832E-BA1284D9A91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B91001B-9D2F-4B1A-9F3C-939087B28BE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788AA95-EB22-4FB0-9613-68765F2AC55A}">
      <dgm:prSet/>
      <dgm:spPr/>
      <dgm:t>
        <a:bodyPr/>
        <a:lstStyle/>
        <a:p>
          <a:pPr>
            <a:lnSpc>
              <a:spcPct val="100000"/>
            </a:lnSpc>
          </a:pPr>
          <a:r>
            <a:rPr lang="en-IN"/>
            <a:t>Consumables to be obtained from plenum storage area between 2.30-3.00pm. </a:t>
          </a:r>
        </a:p>
      </dgm:t>
    </dgm:pt>
    <dgm:pt modelId="{BEFB1CF2-3CB1-4979-B4AE-E21E406CFA17}" type="parTrans" cxnId="{737BB3E7-FECD-4502-BFA4-10A8ED236164}">
      <dgm:prSet/>
      <dgm:spPr/>
      <dgm:t>
        <a:bodyPr/>
        <a:lstStyle/>
        <a:p>
          <a:endParaRPr lang="en-IN"/>
        </a:p>
      </dgm:t>
    </dgm:pt>
    <dgm:pt modelId="{5C922950-004D-4574-BD05-667724615188}" type="sibTrans" cxnId="{737BB3E7-FECD-4502-BFA4-10A8ED236164}">
      <dgm:prSet/>
      <dgm:spPr/>
      <dgm:t>
        <a:bodyPr/>
        <a:lstStyle/>
        <a:p>
          <a:endParaRPr lang="en-IN"/>
        </a:p>
      </dgm:t>
    </dgm:pt>
    <dgm:pt modelId="{2003EDEF-5D31-4CAD-820E-BDB90483570C}">
      <dgm:prSet phldrT="[Text]"/>
      <dgm:spPr/>
      <dgm:t>
        <a:bodyPr/>
        <a:lstStyle/>
        <a:p>
          <a:pPr>
            <a:lnSpc>
              <a:spcPct val="100000"/>
            </a:lnSpc>
          </a:pPr>
          <a:r>
            <a:rPr lang="en-IN"/>
            <a:t>Fill the online withdrawal form available at </a:t>
          </a:r>
          <a:r>
            <a:rPr lang="en-US">
              <a:sym typeface="Wingdings" panose="05000000000000000000" pitchFamily="2" charset="2"/>
            </a:rPr>
            <a:t>NNfC  website Quick links Consumable withdrawal/Wafer withdrawal form</a:t>
          </a:r>
          <a:endParaRPr lang="en-IN"/>
        </a:p>
      </dgm:t>
    </dgm:pt>
    <dgm:pt modelId="{39FD5C30-996F-453B-B948-2063E790EF31}" type="parTrans" cxnId="{68FDB426-D822-4607-8B35-6F931262B812}">
      <dgm:prSet/>
      <dgm:spPr/>
      <dgm:t>
        <a:bodyPr/>
        <a:lstStyle/>
        <a:p>
          <a:endParaRPr lang="en-IN"/>
        </a:p>
      </dgm:t>
    </dgm:pt>
    <dgm:pt modelId="{75F43CA5-7A0C-4CB9-98EF-B31B9C5E35F0}" type="sibTrans" cxnId="{68FDB426-D822-4607-8B35-6F931262B812}">
      <dgm:prSet/>
      <dgm:spPr/>
      <dgm:t>
        <a:bodyPr/>
        <a:lstStyle/>
        <a:p>
          <a:endParaRPr lang="en-IN"/>
        </a:p>
      </dgm:t>
    </dgm:pt>
    <dgm:pt modelId="{A12ED986-02BE-4F19-90F5-2FBCA9BF7779}">
      <dgm:prSet phldrT="[Text]"/>
      <dgm:spPr/>
      <dgm:t>
        <a:bodyPr/>
        <a:lstStyle/>
        <a:p>
          <a:pPr>
            <a:lnSpc>
              <a:spcPct val="100000"/>
            </a:lnSpc>
          </a:pPr>
          <a:r>
            <a:rPr lang="en-IN"/>
            <a:t>Wafers can be obtained from inside the cleanroom between 4.30 and 5.00pm</a:t>
          </a:r>
        </a:p>
      </dgm:t>
    </dgm:pt>
    <dgm:pt modelId="{F47BB5C8-D259-4EF5-AFA1-E3F3DD50AAB4}" type="parTrans" cxnId="{5338BB3A-3F10-49C0-910A-72E3B6139294}">
      <dgm:prSet/>
      <dgm:spPr/>
      <dgm:t>
        <a:bodyPr/>
        <a:lstStyle/>
        <a:p>
          <a:endParaRPr lang="en-IN"/>
        </a:p>
      </dgm:t>
    </dgm:pt>
    <dgm:pt modelId="{2A92FEC9-1FA2-4F91-8B8F-FF7E35B67F7E}" type="sibTrans" cxnId="{5338BB3A-3F10-49C0-910A-72E3B6139294}">
      <dgm:prSet/>
      <dgm:spPr/>
      <dgm:t>
        <a:bodyPr/>
        <a:lstStyle/>
        <a:p>
          <a:endParaRPr lang="en-IN"/>
        </a:p>
      </dgm:t>
    </dgm:pt>
    <dgm:pt modelId="{5453A87F-F2CF-461D-B899-91706128A868}">
      <dgm:prSet/>
      <dgm:spPr/>
      <dgm:t>
        <a:bodyPr/>
        <a:lstStyle/>
        <a:p>
          <a:pPr>
            <a:lnSpc>
              <a:spcPct val="100000"/>
            </a:lnSpc>
          </a:pPr>
          <a:r>
            <a:rPr lang="en-US"/>
            <a:t>Needs approval from Supervisor and NNFC office (COO)</a:t>
          </a:r>
        </a:p>
      </dgm:t>
    </dgm:pt>
    <dgm:pt modelId="{78187F5D-63CB-4BE1-9454-D09658156DEA}" type="sibTrans" cxnId="{C29B0E98-35E6-4C3D-A2BA-25D6C885AC41}">
      <dgm:prSet/>
      <dgm:spPr/>
      <dgm:t>
        <a:bodyPr/>
        <a:lstStyle/>
        <a:p>
          <a:endParaRPr lang="en-IN"/>
        </a:p>
      </dgm:t>
    </dgm:pt>
    <dgm:pt modelId="{2D5E28A5-E0CF-4E15-9522-6D528B92B3B2}" type="parTrans" cxnId="{C29B0E98-35E6-4C3D-A2BA-25D6C885AC41}">
      <dgm:prSet/>
      <dgm:spPr/>
      <dgm:t>
        <a:bodyPr/>
        <a:lstStyle/>
        <a:p>
          <a:endParaRPr lang="en-IN"/>
        </a:p>
      </dgm:t>
    </dgm:pt>
    <dgm:pt modelId="{770C41F3-520A-4531-985A-6F11AEC9DD20}" type="pres">
      <dgm:prSet presAssocID="{DB91001B-9D2F-4B1A-9F3C-939087B28BE3}" presName="root" presStyleCnt="0">
        <dgm:presLayoutVars>
          <dgm:dir/>
          <dgm:resizeHandles val="exact"/>
        </dgm:presLayoutVars>
      </dgm:prSet>
      <dgm:spPr/>
    </dgm:pt>
    <dgm:pt modelId="{B4B83C4E-47C6-417B-8D6D-49FE7D9CE499}" type="pres">
      <dgm:prSet presAssocID="{2003EDEF-5D31-4CAD-820E-BDB90483570C}" presName="compNode" presStyleCnt="0"/>
      <dgm:spPr/>
    </dgm:pt>
    <dgm:pt modelId="{AD5FA010-C262-4F41-BE39-575E6A3D781E}" type="pres">
      <dgm:prSet presAssocID="{2003EDEF-5D31-4CAD-820E-BDB90483570C}" presName="bgRect" presStyleLbl="bgShp" presStyleIdx="0" presStyleCnt="4"/>
      <dgm:spPr/>
    </dgm:pt>
    <dgm:pt modelId="{C64F5508-A64C-449A-BA9F-958A160986CF}" type="pres">
      <dgm:prSet presAssocID="{2003EDEF-5D31-4CAD-820E-BDB90483570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22C6A87E-E252-4AE9-9162-B39BF939E4EE}" type="pres">
      <dgm:prSet presAssocID="{2003EDEF-5D31-4CAD-820E-BDB90483570C}" presName="spaceRect" presStyleCnt="0"/>
      <dgm:spPr/>
    </dgm:pt>
    <dgm:pt modelId="{3127D71E-E669-473B-B9C1-C7A27D017554}" type="pres">
      <dgm:prSet presAssocID="{2003EDEF-5D31-4CAD-820E-BDB90483570C}" presName="parTx" presStyleLbl="revTx" presStyleIdx="0" presStyleCnt="4">
        <dgm:presLayoutVars>
          <dgm:chMax val="0"/>
          <dgm:chPref val="0"/>
        </dgm:presLayoutVars>
      </dgm:prSet>
      <dgm:spPr/>
    </dgm:pt>
    <dgm:pt modelId="{A06F416B-9B6E-48D0-A50D-744DD7D00000}" type="pres">
      <dgm:prSet presAssocID="{75F43CA5-7A0C-4CB9-98EF-B31B9C5E35F0}" presName="sibTrans" presStyleCnt="0"/>
      <dgm:spPr/>
    </dgm:pt>
    <dgm:pt modelId="{6B400AE4-2C38-458E-803D-BAB4041BEDBE}" type="pres">
      <dgm:prSet presAssocID="{A12ED986-02BE-4F19-90F5-2FBCA9BF7779}" presName="compNode" presStyleCnt="0"/>
      <dgm:spPr/>
    </dgm:pt>
    <dgm:pt modelId="{14B68A3B-6DF5-4E33-9E9B-8F50138ADC6F}" type="pres">
      <dgm:prSet presAssocID="{A12ED986-02BE-4F19-90F5-2FBCA9BF7779}" presName="bgRect" presStyleLbl="bgShp" presStyleIdx="1" presStyleCnt="4"/>
      <dgm:spPr/>
    </dgm:pt>
    <dgm:pt modelId="{DA5649E1-C860-43CC-B620-BC08352F3307}" type="pres">
      <dgm:prSet presAssocID="{A12ED986-02BE-4F19-90F5-2FBCA9BF777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C0FAFB53-830B-4B41-B380-571E96CC8881}" type="pres">
      <dgm:prSet presAssocID="{A12ED986-02BE-4F19-90F5-2FBCA9BF7779}" presName="spaceRect" presStyleCnt="0"/>
      <dgm:spPr/>
    </dgm:pt>
    <dgm:pt modelId="{08784DB0-D351-4B97-8A24-4ECF1675240B}" type="pres">
      <dgm:prSet presAssocID="{A12ED986-02BE-4F19-90F5-2FBCA9BF7779}" presName="parTx" presStyleLbl="revTx" presStyleIdx="1" presStyleCnt="4">
        <dgm:presLayoutVars>
          <dgm:chMax val="0"/>
          <dgm:chPref val="0"/>
        </dgm:presLayoutVars>
      </dgm:prSet>
      <dgm:spPr/>
    </dgm:pt>
    <dgm:pt modelId="{CAC6599F-02D9-4665-B08D-DB44209E39E3}" type="pres">
      <dgm:prSet presAssocID="{2A92FEC9-1FA2-4F91-8B8F-FF7E35B67F7E}" presName="sibTrans" presStyleCnt="0"/>
      <dgm:spPr/>
    </dgm:pt>
    <dgm:pt modelId="{25D7701B-7E4D-4C02-85BC-EF138922F458}" type="pres">
      <dgm:prSet presAssocID="{7788AA95-EB22-4FB0-9613-68765F2AC55A}" presName="compNode" presStyleCnt="0"/>
      <dgm:spPr/>
    </dgm:pt>
    <dgm:pt modelId="{7F8F2585-39D8-436D-9D98-DAA2B8F6D3BD}" type="pres">
      <dgm:prSet presAssocID="{7788AA95-EB22-4FB0-9613-68765F2AC55A}" presName="bgRect" presStyleLbl="bgShp" presStyleIdx="2" presStyleCnt="4"/>
      <dgm:spPr/>
    </dgm:pt>
    <dgm:pt modelId="{BFD6AC13-F3FB-4D50-B9D4-81BDEAC5B096}" type="pres">
      <dgm:prSet presAssocID="{7788AA95-EB22-4FB0-9613-68765F2AC55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B8C50ACF-FAB4-46DD-9E58-696A21470651}" type="pres">
      <dgm:prSet presAssocID="{7788AA95-EB22-4FB0-9613-68765F2AC55A}" presName="spaceRect" presStyleCnt="0"/>
      <dgm:spPr/>
    </dgm:pt>
    <dgm:pt modelId="{FEB41D35-AB05-4316-8B71-136720D20F01}" type="pres">
      <dgm:prSet presAssocID="{7788AA95-EB22-4FB0-9613-68765F2AC55A}" presName="parTx" presStyleLbl="revTx" presStyleIdx="2" presStyleCnt="4">
        <dgm:presLayoutVars>
          <dgm:chMax val="0"/>
          <dgm:chPref val="0"/>
        </dgm:presLayoutVars>
      </dgm:prSet>
      <dgm:spPr/>
    </dgm:pt>
    <dgm:pt modelId="{10133C02-5F8E-4909-B8F6-6A64512E7356}" type="pres">
      <dgm:prSet presAssocID="{5C922950-004D-4574-BD05-667724615188}" presName="sibTrans" presStyleCnt="0"/>
      <dgm:spPr/>
    </dgm:pt>
    <dgm:pt modelId="{1D2D4EC1-2D80-492D-9F02-0770E165B3D3}" type="pres">
      <dgm:prSet presAssocID="{5453A87F-F2CF-461D-B899-91706128A868}" presName="compNode" presStyleCnt="0"/>
      <dgm:spPr/>
    </dgm:pt>
    <dgm:pt modelId="{EF9ECBF3-F533-4178-A85E-816EEA0561FE}" type="pres">
      <dgm:prSet presAssocID="{5453A87F-F2CF-461D-B899-91706128A868}" presName="bgRect" presStyleLbl="bgShp" presStyleIdx="3" presStyleCnt="4"/>
      <dgm:spPr/>
    </dgm:pt>
    <dgm:pt modelId="{939870BE-8F18-4CD4-AA76-57195A529706}" type="pres">
      <dgm:prSet presAssocID="{5453A87F-F2CF-461D-B899-91706128A8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ycle with People"/>
        </a:ext>
      </dgm:extLst>
    </dgm:pt>
    <dgm:pt modelId="{FFEF7AC6-A9F0-4515-B306-7B5E0367A261}" type="pres">
      <dgm:prSet presAssocID="{5453A87F-F2CF-461D-B899-91706128A868}" presName="spaceRect" presStyleCnt="0"/>
      <dgm:spPr/>
    </dgm:pt>
    <dgm:pt modelId="{FC99BAEF-056F-4E71-87C4-3258AFB3D9B7}" type="pres">
      <dgm:prSet presAssocID="{5453A87F-F2CF-461D-B899-91706128A868}" presName="parTx" presStyleLbl="revTx" presStyleIdx="3" presStyleCnt="4">
        <dgm:presLayoutVars>
          <dgm:chMax val="0"/>
          <dgm:chPref val="0"/>
        </dgm:presLayoutVars>
      </dgm:prSet>
      <dgm:spPr/>
    </dgm:pt>
  </dgm:ptLst>
  <dgm:cxnLst>
    <dgm:cxn modelId="{104D7B02-1ED7-42BD-85EE-3737FCC1038E}" type="presOf" srcId="{A12ED986-02BE-4F19-90F5-2FBCA9BF7779}" destId="{08784DB0-D351-4B97-8A24-4ECF1675240B}" srcOrd="0" destOrd="0" presId="urn:microsoft.com/office/officeart/2018/2/layout/IconVerticalSolidList"/>
    <dgm:cxn modelId="{68FDB426-D822-4607-8B35-6F931262B812}" srcId="{DB91001B-9D2F-4B1A-9F3C-939087B28BE3}" destId="{2003EDEF-5D31-4CAD-820E-BDB90483570C}" srcOrd="0" destOrd="0" parTransId="{39FD5C30-996F-453B-B948-2063E790EF31}" sibTransId="{75F43CA5-7A0C-4CB9-98EF-B31B9C5E35F0}"/>
    <dgm:cxn modelId="{5338BB3A-3F10-49C0-910A-72E3B6139294}" srcId="{DB91001B-9D2F-4B1A-9F3C-939087B28BE3}" destId="{A12ED986-02BE-4F19-90F5-2FBCA9BF7779}" srcOrd="1" destOrd="0" parTransId="{F47BB5C8-D259-4EF5-AFA1-E3F3DD50AAB4}" sibTransId="{2A92FEC9-1FA2-4F91-8B8F-FF7E35B67F7E}"/>
    <dgm:cxn modelId="{A07BDF5B-3C18-49BF-A9A3-588126248237}" type="presOf" srcId="{7788AA95-EB22-4FB0-9613-68765F2AC55A}" destId="{FEB41D35-AB05-4316-8B71-136720D20F01}" srcOrd="0" destOrd="0" presId="urn:microsoft.com/office/officeart/2018/2/layout/IconVerticalSolidList"/>
    <dgm:cxn modelId="{C15BCE6C-6B43-425F-ABC9-3DA648B9CBE6}" type="presOf" srcId="{2003EDEF-5D31-4CAD-820E-BDB90483570C}" destId="{3127D71E-E669-473B-B9C1-C7A27D017554}" srcOrd="0" destOrd="0" presId="urn:microsoft.com/office/officeart/2018/2/layout/IconVerticalSolidList"/>
    <dgm:cxn modelId="{E5672972-33D0-48F5-8C4A-2AE1948AD8FC}" type="presOf" srcId="{DB91001B-9D2F-4B1A-9F3C-939087B28BE3}" destId="{770C41F3-520A-4531-985A-6F11AEC9DD20}" srcOrd="0" destOrd="0" presId="urn:microsoft.com/office/officeart/2018/2/layout/IconVerticalSolidList"/>
    <dgm:cxn modelId="{C29B0E98-35E6-4C3D-A2BA-25D6C885AC41}" srcId="{DB91001B-9D2F-4B1A-9F3C-939087B28BE3}" destId="{5453A87F-F2CF-461D-B899-91706128A868}" srcOrd="3" destOrd="0" parTransId="{2D5E28A5-E0CF-4E15-9522-6D528B92B3B2}" sibTransId="{78187F5D-63CB-4BE1-9454-D09658156DEA}"/>
    <dgm:cxn modelId="{7BDBD4BD-3E8C-4787-885C-D3B214C049BB}" type="presOf" srcId="{5453A87F-F2CF-461D-B899-91706128A868}" destId="{FC99BAEF-056F-4E71-87C4-3258AFB3D9B7}" srcOrd="0" destOrd="0" presId="urn:microsoft.com/office/officeart/2018/2/layout/IconVerticalSolidList"/>
    <dgm:cxn modelId="{737BB3E7-FECD-4502-BFA4-10A8ED236164}" srcId="{DB91001B-9D2F-4B1A-9F3C-939087B28BE3}" destId="{7788AA95-EB22-4FB0-9613-68765F2AC55A}" srcOrd="2" destOrd="0" parTransId="{BEFB1CF2-3CB1-4979-B4AE-E21E406CFA17}" sibTransId="{5C922950-004D-4574-BD05-667724615188}"/>
    <dgm:cxn modelId="{CA13BBC8-6659-4A2B-ACC6-F459F9FF4BB1}" type="presParOf" srcId="{770C41F3-520A-4531-985A-6F11AEC9DD20}" destId="{B4B83C4E-47C6-417B-8D6D-49FE7D9CE499}" srcOrd="0" destOrd="0" presId="urn:microsoft.com/office/officeart/2018/2/layout/IconVerticalSolidList"/>
    <dgm:cxn modelId="{2DE3CDB8-D62C-45E6-8803-71327F8E1D0B}" type="presParOf" srcId="{B4B83C4E-47C6-417B-8D6D-49FE7D9CE499}" destId="{AD5FA010-C262-4F41-BE39-575E6A3D781E}" srcOrd="0" destOrd="0" presId="urn:microsoft.com/office/officeart/2018/2/layout/IconVerticalSolidList"/>
    <dgm:cxn modelId="{5EC29A9D-4E21-45CA-904B-45A43533AB5F}" type="presParOf" srcId="{B4B83C4E-47C6-417B-8D6D-49FE7D9CE499}" destId="{C64F5508-A64C-449A-BA9F-958A160986CF}" srcOrd="1" destOrd="0" presId="urn:microsoft.com/office/officeart/2018/2/layout/IconVerticalSolidList"/>
    <dgm:cxn modelId="{C1015A86-2185-49BF-A484-2402000B28B3}" type="presParOf" srcId="{B4B83C4E-47C6-417B-8D6D-49FE7D9CE499}" destId="{22C6A87E-E252-4AE9-9162-B39BF939E4EE}" srcOrd="2" destOrd="0" presId="urn:microsoft.com/office/officeart/2018/2/layout/IconVerticalSolidList"/>
    <dgm:cxn modelId="{47777DCE-E694-4E30-B912-805565A75202}" type="presParOf" srcId="{B4B83C4E-47C6-417B-8D6D-49FE7D9CE499}" destId="{3127D71E-E669-473B-B9C1-C7A27D017554}" srcOrd="3" destOrd="0" presId="urn:microsoft.com/office/officeart/2018/2/layout/IconVerticalSolidList"/>
    <dgm:cxn modelId="{C84E855D-A973-4DAC-810B-419FB34B1BFC}" type="presParOf" srcId="{770C41F3-520A-4531-985A-6F11AEC9DD20}" destId="{A06F416B-9B6E-48D0-A50D-744DD7D00000}" srcOrd="1" destOrd="0" presId="urn:microsoft.com/office/officeart/2018/2/layout/IconVerticalSolidList"/>
    <dgm:cxn modelId="{877B15C1-B1C7-4BE8-A122-4284C1EA2F73}" type="presParOf" srcId="{770C41F3-520A-4531-985A-6F11AEC9DD20}" destId="{6B400AE4-2C38-458E-803D-BAB4041BEDBE}" srcOrd="2" destOrd="0" presId="urn:microsoft.com/office/officeart/2018/2/layout/IconVerticalSolidList"/>
    <dgm:cxn modelId="{22CCB505-DB08-43DD-B904-9F69748D3079}" type="presParOf" srcId="{6B400AE4-2C38-458E-803D-BAB4041BEDBE}" destId="{14B68A3B-6DF5-4E33-9E9B-8F50138ADC6F}" srcOrd="0" destOrd="0" presId="urn:microsoft.com/office/officeart/2018/2/layout/IconVerticalSolidList"/>
    <dgm:cxn modelId="{7A1DD65F-22FF-4C3C-BFC8-7F76E4811E36}" type="presParOf" srcId="{6B400AE4-2C38-458E-803D-BAB4041BEDBE}" destId="{DA5649E1-C860-43CC-B620-BC08352F3307}" srcOrd="1" destOrd="0" presId="urn:microsoft.com/office/officeart/2018/2/layout/IconVerticalSolidList"/>
    <dgm:cxn modelId="{B6D57FA0-3DF9-41C0-B9D1-4DE2A4BE71C0}" type="presParOf" srcId="{6B400AE4-2C38-458E-803D-BAB4041BEDBE}" destId="{C0FAFB53-830B-4B41-B380-571E96CC8881}" srcOrd="2" destOrd="0" presId="urn:microsoft.com/office/officeart/2018/2/layout/IconVerticalSolidList"/>
    <dgm:cxn modelId="{559F11DD-D053-4A93-92D4-C8CE8551B89D}" type="presParOf" srcId="{6B400AE4-2C38-458E-803D-BAB4041BEDBE}" destId="{08784DB0-D351-4B97-8A24-4ECF1675240B}" srcOrd="3" destOrd="0" presId="urn:microsoft.com/office/officeart/2018/2/layout/IconVerticalSolidList"/>
    <dgm:cxn modelId="{A5B2813F-3E77-4EBA-9985-5598F0A95F18}" type="presParOf" srcId="{770C41F3-520A-4531-985A-6F11AEC9DD20}" destId="{CAC6599F-02D9-4665-B08D-DB44209E39E3}" srcOrd="3" destOrd="0" presId="urn:microsoft.com/office/officeart/2018/2/layout/IconVerticalSolidList"/>
    <dgm:cxn modelId="{838EFB37-811A-4004-B40D-08529470E95F}" type="presParOf" srcId="{770C41F3-520A-4531-985A-6F11AEC9DD20}" destId="{25D7701B-7E4D-4C02-85BC-EF138922F458}" srcOrd="4" destOrd="0" presId="urn:microsoft.com/office/officeart/2018/2/layout/IconVerticalSolidList"/>
    <dgm:cxn modelId="{97E8BADA-A05A-4EDE-8208-6C68BE20BE2B}" type="presParOf" srcId="{25D7701B-7E4D-4C02-85BC-EF138922F458}" destId="{7F8F2585-39D8-436D-9D98-DAA2B8F6D3BD}" srcOrd="0" destOrd="0" presId="urn:microsoft.com/office/officeart/2018/2/layout/IconVerticalSolidList"/>
    <dgm:cxn modelId="{9BAF8ED3-2D6E-4987-99DE-B54BCE132C15}" type="presParOf" srcId="{25D7701B-7E4D-4C02-85BC-EF138922F458}" destId="{BFD6AC13-F3FB-4D50-B9D4-81BDEAC5B096}" srcOrd="1" destOrd="0" presId="urn:microsoft.com/office/officeart/2018/2/layout/IconVerticalSolidList"/>
    <dgm:cxn modelId="{E4152E02-2A56-4AB1-B418-495DFDC871C7}" type="presParOf" srcId="{25D7701B-7E4D-4C02-85BC-EF138922F458}" destId="{B8C50ACF-FAB4-46DD-9E58-696A21470651}" srcOrd="2" destOrd="0" presId="urn:microsoft.com/office/officeart/2018/2/layout/IconVerticalSolidList"/>
    <dgm:cxn modelId="{EFFC1294-48E5-4093-8D99-CEB299B1F670}" type="presParOf" srcId="{25D7701B-7E4D-4C02-85BC-EF138922F458}" destId="{FEB41D35-AB05-4316-8B71-136720D20F01}" srcOrd="3" destOrd="0" presId="urn:microsoft.com/office/officeart/2018/2/layout/IconVerticalSolidList"/>
    <dgm:cxn modelId="{2C7E1A6B-46C3-4F8B-B50A-96C8843135FD}" type="presParOf" srcId="{770C41F3-520A-4531-985A-6F11AEC9DD20}" destId="{10133C02-5F8E-4909-B8F6-6A64512E7356}" srcOrd="5" destOrd="0" presId="urn:microsoft.com/office/officeart/2018/2/layout/IconVerticalSolidList"/>
    <dgm:cxn modelId="{6B716FBC-2D4D-464A-808B-51D01861AF09}" type="presParOf" srcId="{770C41F3-520A-4531-985A-6F11AEC9DD20}" destId="{1D2D4EC1-2D80-492D-9F02-0770E165B3D3}" srcOrd="6" destOrd="0" presId="urn:microsoft.com/office/officeart/2018/2/layout/IconVerticalSolidList"/>
    <dgm:cxn modelId="{F4C8904A-0BD7-458D-ACA8-6FBA5967C14F}" type="presParOf" srcId="{1D2D4EC1-2D80-492D-9F02-0770E165B3D3}" destId="{EF9ECBF3-F533-4178-A85E-816EEA0561FE}" srcOrd="0" destOrd="0" presId="urn:microsoft.com/office/officeart/2018/2/layout/IconVerticalSolidList"/>
    <dgm:cxn modelId="{8F1F90A6-A6E4-4BEA-91A5-481EA2294186}" type="presParOf" srcId="{1D2D4EC1-2D80-492D-9F02-0770E165B3D3}" destId="{939870BE-8F18-4CD4-AA76-57195A529706}" srcOrd="1" destOrd="0" presId="urn:microsoft.com/office/officeart/2018/2/layout/IconVerticalSolidList"/>
    <dgm:cxn modelId="{216B4024-0E70-4469-A40C-6DD86927817B}" type="presParOf" srcId="{1D2D4EC1-2D80-492D-9F02-0770E165B3D3}" destId="{FFEF7AC6-A9F0-4515-B306-7B5E0367A261}" srcOrd="2" destOrd="0" presId="urn:microsoft.com/office/officeart/2018/2/layout/IconVerticalSolidList"/>
    <dgm:cxn modelId="{BFC232BC-C01D-4FAA-A2D9-6E56822FB6FD}" type="presParOf" srcId="{1D2D4EC1-2D80-492D-9F02-0770E165B3D3}" destId="{FC99BAEF-056F-4E71-87C4-3258AFB3D9B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AE7C3-EA77-4EC6-97A8-56CC5176E3A8}">
      <dsp:nvSpPr>
        <dsp:cNvPr id="0" name=""/>
        <dsp:cNvSpPr/>
      </dsp:nvSpPr>
      <dsp:spPr>
        <a:xfrm>
          <a:off x="0" y="656484"/>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Introduction – Cleanroom (CR), CR training</a:t>
          </a:r>
          <a:endParaRPr lang="en-US" sz="1500" kern="1200"/>
        </a:p>
      </dsp:txBody>
      <dsp:txXfrm>
        <a:off x="17563" y="674047"/>
        <a:ext cx="4223674" cy="324648"/>
      </dsp:txXfrm>
    </dsp:sp>
    <dsp:sp modelId="{8069AAD0-FA24-41A6-B0F4-CBE31A8773A3}">
      <dsp:nvSpPr>
        <dsp:cNvPr id="0" name=""/>
        <dsp:cNvSpPr/>
      </dsp:nvSpPr>
      <dsp:spPr>
        <a:xfrm>
          <a:off x="0" y="1059459"/>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b="1" kern="1200"/>
            <a:t>Clean room Protocols</a:t>
          </a:r>
          <a:endParaRPr lang="en-US" sz="1500" kern="1200"/>
        </a:p>
      </dsp:txBody>
      <dsp:txXfrm>
        <a:off x="17563" y="1077022"/>
        <a:ext cx="4223674" cy="324648"/>
      </dsp:txXfrm>
    </dsp:sp>
    <dsp:sp modelId="{E6D1995F-63C1-4DE2-9564-FDACC8FB9AFE}">
      <dsp:nvSpPr>
        <dsp:cNvPr id="0" name=""/>
        <dsp:cNvSpPr/>
      </dsp:nvSpPr>
      <dsp:spPr>
        <a:xfrm>
          <a:off x="0" y="1462434"/>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b="1" kern="1200"/>
            <a:t>Equipment Use-FOM and Training</a:t>
          </a:r>
          <a:endParaRPr lang="en-US" sz="1500" kern="1200"/>
        </a:p>
      </dsp:txBody>
      <dsp:txXfrm>
        <a:off x="17563" y="1479997"/>
        <a:ext cx="4223674" cy="324648"/>
      </dsp:txXfrm>
    </dsp:sp>
    <dsp:sp modelId="{319D60C2-9A7F-40D4-ACA3-969817D200F8}">
      <dsp:nvSpPr>
        <dsp:cNvPr id="0" name=""/>
        <dsp:cNvSpPr/>
      </dsp:nvSpPr>
      <dsp:spPr>
        <a:xfrm>
          <a:off x="0" y="1865409"/>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Contamination in CR</a:t>
          </a:r>
          <a:endParaRPr lang="en-US" sz="1500" kern="1200"/>
        </a:p>
      </dsp:txBody>
      <dsp:txXfrm>
        <a:off x="17563" y="1882972"/>
        <a:ext cx="4223674" cy="324648"/>
      </dsp:txXfrm>
    </dsp:sp>
    <dsp:sp modelId="{511A9B42-A62A-4ADD-8EEE-E5E63797B0B8}">
      <dsp:nvSpPr>
        <dsp:cNvPr id="0" name=""/>
        <dsp:cNvSpPr/>
      </dsp:nvSpPr>
      <dsp:spPr>
        <a:xfrm>
          <a:off x="0" y="2268384"/>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b="1" i="0" kern="1200"/>
            <a:t>Gowning and Personal Protective Equipment (PPE) </a:t>
          </a:r>
          <a:endParaRPr lang="en-US" sz="1500" kern="1200"/>
        </a:p>
      </dsp:txBody>
      <dsp:txXfrm>
        <a:off x="17563" y="2285947"/>
        <a:ext cx="4223674" cy="324648"/>
      </dsp:txXfrm>
    </dsp:sp>
    <dsp:sp modelId="{CE59A746-294E-46B7-AB94-C781636829ED}">
      <dsp:nvSpPr>
        <dsp:cNvPr id="0" name=""/>
        <dsp:cNvSpPr/>
      </dsp:nvSpPr>
      <dsp:spPr>
        <a:xfrm>
          <a:off x="0" y="2671359"/>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i="0" kern="1200"/>
            <a:t>Procedure for withdrawal of Materials </a:t>
          </a:r>
          <a:endParaRPr lang="en-US" sz="1500" kern="1200"/>
        </a:p>
      </dsp:txBody>
      <dsp:txXfrm>
        <a:off x="17563" y="2688922"/>
        <a:ext cx="4223674" cy="324648"/>
      </dsp:txXfrm>
    </dsp:sp>
    <dsp:sp modelId="{1B071D9A-4E78-447A-9F99-634EC32C78C1}">
      <dsp:nvSpPr>
        <dsp:cNvPr id="0" name=""/>
        <dsp:cNvSpPr/>
      </dsp:nvSpPr>
      <dsp:spPr>
        <a:xfrm>
          <a:off x="0" y="3074334"/>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b="1" kern="1200"/>
            <a:t>Equipment Training</a:t>
          </a:r>
          <a:endParaRPr lang="en-US" sz="1500" kern="1200"/>
        </a:p>
      </dsp:txBody>
      <dsp:txXfrm>
        <a:off x="17563" y="3091897"/>
        <a:ext cx="4223674" cy="324648"/>
      </dsp:txXfrm>
    </dsp:sp>
    <dsp:sp modelId="{984E33F4-5C69-4C8E-8E4D-77A9563B12E3}">
      <dsp:nvSpPr>
        <dsp:cNvPr id="0" name=""/>
        <dsp:cNvSpPr/>
      </dsp:nvSpPr>
      <dsp:spPr>
        <a:xfrm>
          <a:off x="0" y="3477309"/>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IN" sz="1500" b="1" i="0" kern="1200"/>
            <a:t>Contamination Policy</a:t>
          </a:r>
          <a:endParaRPr lang="en-US" sz="1500" kern="1200"/>
        </a:p>
      </dsp:txBody>
      <dsp:txXfrm>
        <a:off x="17563" y="3494872"/>
        <a:ext cx="4223674" cy="324648"/>
      </dsp:txXfrm>
    </dsp:sp>
    <dsp:sp modelId="{7427EA55-841C-43E4-8518-6BCA5B7D71A2}">
      <dsp:nvSpPr>
        <dsp:cNvPr id="0" name=""/>
        <dsp:cNvSpPr/>
      </dsp:nvSpPr>
      <dsp:spPr>
        <a:xfrm>
          <a:off x="0" y="3880284"/>
          <a:ext cx="42588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a:t>Policy for bringing gadgets or accessories</a:t>
          </a:r>
          <a:endParaRPr lang="en-US" sz="1500" kern="1200"/>
        </a:p>
      </dsp:txBody>
      <dsp:txXfrm>
        <a:off x="17563" y="3897847"/>
        <a:ext cx="4223674" cy="324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4B685-70E2-4507-AF67-E9737015D765}">
      <dsp:nvSpPr>
        <dsp:cNvPr id="0" name=""/>
        <dsp:cNvSpPr/>
      </dsp:nvSpPr>
      <dsp:spPr>
        <a:xfrm>
          <a:off x="596340" y="191857"/>
          <a:ext cx="2385064" cy="2084846"/>
        </a:xfrm>
        <a:prstGeom prst="rightArrow">
          <a:avLst>
            <a:gd name="adj1" fmla="val 70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chemeClr val="tx1"/>
              </a:solidFill>
            </a:rPr>
            <a:t>Use only IISc email ID</a:t>
          </a:r>
          <a:endParaRPr lang="en-IN"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a:solidFill>
                <a:schemeClr val="tx1"/>
              </a:solidFill>
            </a:rPr>
            <a:t>Provide Valid financial account number</a:t>
          </a:r>
          <a:endParaRPr lang="en-IN" sz="1200" b="1" kern="1200" dirty="0">
            <a:solidFill>
              <a:schemeClr val="tx1"/>
            </a:solidFill>
          </a:endParaRPr>
        </a:p>
      </dsp:txBody>
      <dsp:txXfrm>
        <a:off x="1192606" y="504584"/>
        <a:ext cx="1162719" cy="1459392"/>
      </dsp:txXfrm>
    </dsp:sp>
    <dsp:sp modelId="{96B93802-8C5A-45BD-9520-4D8BEF2D91B7}">
      <dsp:nvSpPr>
        <dsp:cNvPr id="0" name=""/>
        <dsp:cNvSpPr/>
      </dsp:nvSpPr>
      <dsp:spPr>
        <a:xfrm>
          <a:off x="74" y="638014"/>
          <a:ext cx="1192532" cy="119253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Register in FOM as new user</a:t>
          </a:r>
          <a:endParaRPr lang="en-IN" sz="1400" b="1" kern="1200" dirty="0">
            <a:solidFill>
              <a:schemeClr val="tx1"/>
            </a:solidFill>
          </a:endParaRPr>
        </a:p>
      </dsp:txBody>
      <dsp:txXfrm>
        <a:off x="174716" y="812656"/>
        <a:ext cx="843248" cy="843248"/>
      </dsp:txXfrm>
    </dsp:sp>
    <dsp:sp modelId="{F9898E11-D3FA-40BC-AE0C-8AB95E851257}">
      <dsp:nvSpPr>
        <dsp:cNvPr id="0" name=""/>
        <dsp:cNvSpPr/>
      </dsp:nvSpPr>
      <dsp:spPr>
        <a:xfrm>
          <a:off x="3726737" y="191857"/>
          <a:ext cx="2385064" cy="2084846"/>
        </a:xfrm>
        <a:prstGeom prst="rightArrow">
          <a:avLst>
            <a:gd name="adj1" fmla="val 70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7620" rIns="15240" bIns="7620"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chemeClr val="tx1"/>
              </a:solidFill>
            </a:rPr>
            <a:t>Request for the access for the same</a:t>
          </a:r>
          <a:endParaRPr lang="en-IN" sz="1200" b="1" kern="1200" dirty="0">
            <a:solidFill>
              <a:schemeClr val="tx1"/>
            </a:solidFill>
          </a:endParaRPr>
        </a:p>
        <a:p>
          <a:pPr marL="114300" lvl="1" indent="-114300" algn="l" defTabSz="533400">
            <a:lnSpc>
              <a:spcPct val="90000"/>
            </a:lnSpc>
            <a:spcBef>
              <a:spcPct val="0"/>
            </a:spcBef>
            <a:spcAft>
              <a:spcPct val="15000"/>
            </a:spcAft>
            <a:buChar char="•"/>
          </a:pPr>
          <a:r>
            <a:rPr lang="en-US" sz="1200" b="1" kern="1200" dirty="0">
              <a:solidFill>
                <a:schemeClr val="tx1"/>
              </a:solidFill>
            </a:rPr>
            <a:t>Wait for the access from the Equipment owner</a:t>
          </a:r>
          <a:endParaRPr lang="en-IN" sz="1200" b="1" kern="1200" dirty="0">
            <a:solidFill>
              <a:schemeClr val="tx1"/>
            </a:solidFill>
          </a:endParaRPr>
        </a:p>
      </dsp:txBody>
      <dsp:txXfrm>
        <a:off x="4323003" y="504584"/>
        <a:ext cx="1162719" cy="1459392"/>
      </dsp:txXfrm>
    </dsp:sp>
    <dsp:sp modelId="{4B4B63EC-154D-4958-AD9A-00DF4FB33FF4}">
      <dsp:nvSpPr>
        <dsp:cNvPr id="0" name=""/>
        <dsp:cNvSpPr/>
      </dsp:nvSpPr>
      <dsp:spPr>
        <a:xfrm>
          <a:off x="3130471" y="638014"/>
          <a:ext cx="1192532" cy="119253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To Book slot in particular Tool</a:t>
          </a:r>
          <a:endParaRPr lang="en-IN" sz="1400" b="1" kern="1200" dirty="0">
            <a:solidFill>
              <a:schemeClr val="tx1"/>
            </a:solidFill>
          </a:endParaRPr>
        </a:p>
      </dsp:txBody>
      <dsp:txXfrm>
        <a:off x="3305113" y="812656"/>
        <a:ext cx="843248" cy="8432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4F36BC-94CB-448E-9C67-C72FFA60A233}">
      <dsp:nvSpPr>
        <dsp:cNvPr id="0" name=""/>
        <dsp:cNvSpPr/>
      </dsp:nvSpPr>
      <dsp:spPr>
        <a:xfrm>
          <a:off x="7207" y="277321"/>
          <a:ext cx="1491920" cy="15027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Fill the process request at</a:t>
          </a:r>
        </a:p>
      </dsp:txBody>
      <dsp:txXfrm>
        <a:off x="50904" y="321018"/>
        <a:ext cx="1404526" cy="1415362"/>
      </dsp:txXfrm>
    </dsp:sp>
    <dsp:sp modelId="{3F70ED15-EC9B-4E92-9189-692D1ECCAAF7}">
      <dsp:nvSpPr>
        <dsp:cNvPr id="0" name=""/>
        <dsp:cNvSpPr/>
      </dsp:nvSpPr>
      <dsp:spPr>
        <a:xfrm>
          <a:off x="1648319" y="843701"/>
          <a:ext cx="316287" cy="36999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1648319" y="917700"/>
        <a:ext cx="221401" cy="221998"/>
      </dsp:txXfrm>
    </dsp:sp>
    <dsp:sp modelId="{91FFD9C2-0ACE-4E86-97AF-E38B5BC6BE79}">
      <dsp:nvSpPr>
        <dsp:cNvPr id="0" name=""/>
        <dsp:cNvSpPr/>
      </dsp:nvSpPr>
      <dsp:spPr>
        <a:xfrm>
          <a:off x="2095895" y="277321"/>
          <a:ext cx="1491920" cy="150275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http://nnfc.cense.iisc.ac.in/nnfc/n2fc/t form</a:t>
          </a:r>
        </a:p>
      </dsp:txBody>
      <dsp:txXfrm>
        <a:off x="2139592" y="321018"/>
        <a:ext cx="1404526" cy="1415362"/>
      </dsp:txXfrm>
    </dsp:sp>
    <dsp:sp modelId="{4038F67E-2D2B-4A63-A2B0-C30E5A073F65}">
      <dsp:nvSpPr>
        <dsp:cNvPr id="0" name=""/>
        <dsp:cNvSpPr/>
      </dsp:nvSpPr>
      <dsp:spPr>
        <a:xfrm>
          <a:off x="3737007" y="843701"/>
          <a:ext cx="316287" cy="36999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3737007" y="917700"/>
        <a:ext cx="221401" cy="221998"/>
      </dsp:txXfrm>
    </dsp:sp>
    <dsp:sp modelId="{45EE09C2-6B27-4CEA-8F7B-E89710FF9157}">
      <dsp:nvSpPr>
        <dsp:cNvPr id="0" name=""/>
        <dsp:cNvSpPr/>
      </dsp:nvSpPr>
      <dsp:spPr>
        <a:xfrm>
          <a:off x="4184584" y="277321"/>
          <a:ext cx="1491920" cy="150275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Work with the FT to develop the recipe</a:t>
          </a:r>
        </a:p>
      </dsp:txBody>
      <dsp:txXfrm>
        <a:off x="4228281" y="321018"/>
        <a:ext cx="1404526" cy="1415362"/>
      </dsp:txXfrm>
    </dsp:sp>
    <dsp:sp modelId="{923CCAFA-F85F-4C5A-8C98-34CD2AA29112}">
      <dsp:nvSpPr>
        <dsp:cNvPr id="0" name=""/>
        <dsp:cNvSpPr/>
      </dsp:nvSpPr>
      <dsp:spPr>
        <a:xfrm>
          <a:off x="5825696" y="843701"/>
          <a:ext cx="316287" cy="36999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IN" sz="1500" kern="1200"/>
        </a:p>
      </dsp:txBody>
      <dsp:txXfrm>
        <a:off x="5825696" y="917700"/>
        <a:ext cx="221401" cy="221998"/>
      </dsp:txXfrm>
    </dsp:sp>
    <dsp:sp modelId="{CA58FF30-BD6B-4022-882B-264F5F995A6C}">
      <dsp:nvSpPr>
        <dsp:cNvPr id="0" name=""/>
        <dsp:cNvSpPr/>
      </dsp:nvSpPr>
      <dsp:spPr>
        <a:xfrm>
          <a:off x="6273272" y="277321"/>
          <a:ext cx="1491920" cy="150275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t>Decide feasible/not-feasible and close the request</a:t>
          </a:r>
        </a:p>
      </dsp:txBody>
      <dsp:txXfrm>
        <a:off x="6316969" y="321018"/>
        <a:ext cx="1404526" cy="1415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50B0A-8E0D-4CD0-BAB6-25D7B72C0CF9}">
      <dsp:nvSpPr>
        <dsp:cNvPr id="0" name=""/>
        <dsp:cNvSpPr/>
      </dsp:nvSpPr>
      <dsp:spPr>
        <a:xfrm>
          <a:off x="0" y="597"/>
          <a:ext cx="8718591" cy="13986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04F8E2-02CC-4FAC-8204-F0BCE45ADBBE}">
      <dsp:nvSpPr>
        <dsp:cNvPr id="0" name=""/>
        <dsp:cNvSpPr/>
      </dsp:nvSpPr>
      <dsp:spPr>
        <a:xfrm>
          <a:off x="423097" y="315298"/>
          <a:ext cx="769269" cy="7692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E429E4-FD40-4ED0-B3F2-24073B564D16}">
      <dsp:nvSpPr>
        <dsp:cNvPr id="0" name=""/>
        <dsp:cNvSpPr/>
      </dsp:nvSpPr>
      <dsp:spPr>
        <a:xfrm>
          <a:off x="1615465" y="597"/>
          <a:ext cx="7103125" cy="139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26" tIns="148026" rIns="148026" bIns="148026" numCol="1" spcCol="1270" anchor="ctr" anchorCtr="0">
          <a:noAutofit/>
        </a:bodyPr>
        <a:lstStyle/>
        <a:p>
          <a:pPr marL="0" lvl="0" indent="0" algn="l" defTabSz="1111250">
            <a:lnSpc>
              <a:spcPct val="90000"/>
            </a:lnSpc>
            <a:spcBef>
              <a:spcPct val="0"/>
            </a:spcBef>
            <a:spcAft>
              <a:spcPct val="35000"/>
            </a:spcAft>
            <a:buNone/>
          </a:pPr>
          <a:r>
            <a:rPr lang="en-IN" sz="2500" kern="1200"/>
            <a:t>• Molecular contaminants</a:t>
          </a:r>
          <a:endParaRPr lang="en-US" sz="2500" kern="1200"/>
        </a:p>
      </dsp:txBody>
      <dsp:txXfrm>
        <a:off x="1615465" y="597"/>
        <a:ext cx="7103125" cy="1398671"/>
      </dsp:txXfrm>
    </dsp:sp>
    <dsp:sp modelId="{47DD4D86-B83F-4FFF-ABAE-618E9D09F74B}">
      <dsp:nvSpPr>
        <dsp:cNvPr id="0" name=""/>
        <dsp:cNvSpPr/>
      </dsp:nvSpPr>
      <dsp:spPr>
        <a:xfrm>
          <a:off x="0" y="1748936"/>
          <a:ext cx="8718591" cy="13986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023010-EF98-403F-A29E-1832288F7075}">
      <dsp:nvSpPr>
        <dsp:cNvPr id="0" name=""/>
        <dsp:cNvSpPr/>
      </dsp:nvSpPr>
      <dsp:spPr>
        <a:xfrm>
          <a:off x="423097" y="2063637"/>
          <a:ext cx="769269" cy="7692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8784E8-7BFD-42CF-8636-F2FCD17769D0}">
      <dsp:nvSpPr>
        <dsp:cNvPr id="0" name=""/>
        <dsp:cNvSpPr/>
      </dsp:nvSpPr>
      <dsp:spPr>
        <a:xfrm>
          <a:off x="1615465" y="1748936"/>
          <a:ext cx="7103125" cy="139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26" tIns="148026" rIns="148026" bIns="148026" numCol="1" spcCol="1270" anchor="ctr" anchorCtr="0">
          <a:noAutofit/>
        </a:bodyPr>
        <a:lstStyle/>
        <a:p>
          <a:pPr marL="0" lvl="0" indent="0" algn="l" defTabSz="1111250">
            <a:lnSpc>
              <a:spcPct val="90000"/>
            </a:lnSpc>
            <a:spcBef>
              <a:spcPct val="0"/>
            </a:spcBef>
            <a:spcAft>
              <a:spcPct val="35000"/>
            </a:spcAft>
            <a:buNone/>
          </a:pPr>
          <a:r>
            <a:rPr lang="en-IN" sz="2500" kern="1200"/>
            <a:t>• Surface contaminants</a:t>
          </a:r>
          <a:endParaRPr lang="en-US" sz="2500" kern="1200"/>
        </a:p>
      </dsp:txBody>
      <dsp:txXfrm>
        <a:off x="1615465" y="1748936"/>
        <a:ext cx="7103125" cy="1398671"/>
      </dsp:txXfrm>
    </dsp:sp>
    <dsp:sp modelId="{DF839E73-8F19-408A-8C6A-68BCC4B12F88}">
      <dsp:nvSpPr>
        <dsp:cNvPr id="0" name=""/>
        <dsp:cNvSpPr/>
      </dsp:nvSpPr>
      <dsp:spPr>
        <a:xfrm>
          <a:off x="0" y="3497275"/>
          <a:ext cx="8718591" cy="1398671"/>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95BDD0-205D-4E08-9730-D16EE691BA70}">
      <dsp:nvSpPr>
        <dsp:cNvPr id="0" name=""/>
        <dsp:cNvSpPr/>
      </dsp:nvSpPr>
      <dsp:spPr>
        <a:xfrm>
          <a:off x="423097" y="3811976"/>
          <a:ext cx="769269" cy="7692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E56DB3-76AD-4843-832E-BA1284D9A91D}">
      <dsp:nvSpPr>
        <dsp:cNvPr id="0" name=""/>
        <dsp:cNvSpPr/>
      </dsp:nvSpPr>
      <dsp:spPr>
        <a:xfrm>
          <a:off x="1615465" y="3497275"/>
          <a:ext cx="7103125" cy="139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026" tIns="148026" rIns="148026" bIns="148026" numCol="1" spcCol="1270" anchor="ctr" anchorCtr="0">
          <a:noAutofit/>
        </a:bodyPr>
        <a:lstStyle/>
        <a:p>
          <a:pPr marL="0" lvl="0" indent="0" algn="l" defTabSz="1111250">
            <a:lnSpc>
              <a:spcPct val="90000"/>
            </a:lnSpc>
            <a:spcBef>
              <a:spcPct val="0"/>
            </a:spcBef>
            <a:spcAft>
              <a:spcPct val="35000"/>
            </a:spcAft>
            <a:buNone/>
          </a:pPr>
          <a:r>
            <a:rPr lang="en-IN" sz="2500" kern="1200" dirty="0"/>
            <a:t>• Particulate contaminants</a:t>
          </a:r>
          <a:endParaRPr lang="en-US" sz="2500" kern="1200" dirty="0"/>
        </a:p>
      </dsp:txBody>
      <dsp:txXfrm>
        <a:off x="1615465" y="3497275"/>
        <a:ext cx="7103125" cy="139867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FA010-C262-4F41-BE39-575E6A3D781E}">
      <dsp:nvSpPr>
        <dsp:cNvPr id="0" name=""/>
        <dsp:cNvSpPr/>
      </dsp:nvSpPr>
      <dsp:spPr>
        <a:xfrm>
          <a:off x="0" y="4421"/>
          <a:ext cx="4258800" cy="940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F5508-A64C-449A-BA9F-958A160986CF}">
      <dsp:nvSpPr>
        <dsp:cNvPr id="0" name=""/>
        <dsp:cNvSpPr/>
      </dsp:nvSpPr>
      <dsp:spPr>
        <a:xfrm>
          <a:off x="284589" y="216099"/>
          <a:ext cx="517940" cy="5174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127D71E-E669-473B-B9C1-C7A27D017554}">
      <dsp:nvSpPr>
        <dsp:cNvPr id="0" name=""/>
        <dsp:cNvSpPr/>
      </dsp:nvSpPr>
      <dsp:spPr>
        <a:xfrm>
          <a:off x="1087119" y="4421"/>
          <a:ext cx="3122567" cy="102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01" tIns="108901" rIns="108901" bIns="108901" numCol="1" spcCol="1270" anchor="ctr" anchorCtr="0">
          <a:noAutofit/>
        </a:bodyPr>
        <a:lstStyle/>
        <a:p>
          <a:pPr marL="0" lvl="0" indent="0" algn="l" defTabSz="622300">
            <a:lnSpc>
              <a:spcPct val="100000"/>
            </a:lnSpc>
            <a:spcBef>
              <a:spcPct val="0"/>
            </a:spcBef>
            <a:spcAft>
              <a:spcPct val="35000"/>
            </a:spcAft>
            <a:buNone/>
          </a:pPr>
          <a:r>
            <a:rPr lang="en-IN" sz="1400" kern="1200"/>
            <a:t>Fill the online withdrawal form available at </a:t>
          </a:r>
          <a:r>
            <a:rPr lang="en-US" sz="1400" kern="1200">
              <a:sym typeface="Wingdings" panose="05000000000000000000" pitchFamily="2" charset="2"/>
            </a:rPr>
            <a:t>NNfC  website Quick links Consumable withdrawal/Wafer withdrawal form</a:t>
          </a:r>
          <a:endParaRPr lang="en-IN" sz="1400" kern="1200"/>
        </a:p>
      </dsp:txBody>
      <dsp:txXfrm>
        <a:off x="1087119" y="4421"/>
        <a:ext cx="3122567" cy="1028989"/>
      </dsp:txXfrm>
    </dsp:sp>
    <dsp:sp modelId="{14B68A3B-6DF5-4E33-9E9B-8F50138ADC6F}">
      <dsp:nvSpPr>
        <dsp:cNvPr id="0" name=""/>
        <dsp:cNvSpPr/>
      </dsp:nvSpPr>
      <dsp:spPr>
        <a:xfrm>
          <a:off x="0" y="1290658"/>
          <a:ext cx="4258800" cy="940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5649E1-C860-43CC-B620-BC08352F3307}">
      <dsp:nvSpPr>
        <dsp:cNvPr id="0" name=""/>
        <dsp:cNvSpPr/>
      </dsp:nvSpPr>
      <dsp:spPr>
        <a:xfrm>
          <a:off x="284589" y="1502336"/>
          <a:ext cx="517940" cy="5174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784DB0-D351-4B97-8A24-4ECF1675240B}">
      <dsp:nvSpPr>
        <dsp:cNvPr id="0" name=""/>
        <dsp:cNvSpPr/>
      </dsp:nvSpPr>
      <dsp:spPr>
        <a:xfrm>
          <a:off x="1087119" y="1290658"/>
          <a:ext cx="3122567" cy="102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01" tIns="108901" rIns="108901" bIns="108901" numCol="1" spcCol="1270" anchor="ctr" anchorCtr="0">
          <a:noAutofit/>
        </a:bodyPr>
        <a:lstStyle/>
        <a:p>
          <a:pPr marL="0" lvl="0" indent="0" algn="l" defTabSz="622300">
            <a:lnSpc>
              <a:spcPct val="100000"/>
            </a:lnSpc>
            <a:spcBef>
              <a:spcPct val="0"/>
            </a:spcBef>
            <a:spcAft>
              <a:spcPct val="35000"/>
            </a:spcAft>
            <a:buNone/>
          </a:pPr>
          <a:r>
            <a:rPr lang="en-IN" sz="1400" kern="1200"/>
            <a:t>Wafers can be obtained from inside the cleanroom between 4.30 and 5.00pm</a:t>
          </a:r>
        </a:p>
      </dsp:txBody>
      <dsp:txXfrm>
        <a:off x="1087119" y="1290658"/>
        <a:ext cx="3122567" cy="1028989"/>
      </dsp:txXfrm>
    </dsp:sp>
    <dsp:sp modelId="{7F8F2585-39D8-436D-9D98-DAA2B8F6D3BD}">
      <dsp:nvSpPr>
        <dsp:cNvPr id="0" name=""/>
        <dsp:cNvSpPr/>
      </dsp:nvSpPr>
      <dsp:spPr>
        <a:xfrm>
          <a:off x="0" y="2576895"/>
          <a:ext cx="4258800" cy="940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6AC13-F3FB-4D50-B9D4-81BDEAC5B096}">
      <dsp:nvSpPr>
        <dsp:cNvPr id="0" name=""/>
        <dsp:cNvSpPr/>
      </dsp:nvSpPr>
      <dsp:spPr>
        <a:xfrm>
          <a:off x="284589" y="2788573"/>
          <a:ext cx="517940" cy="5174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B41D35-AB05-4316-8B71-136720D20F01}">
      <dsp:nvSpPr>
        <dsp:cNvPr id="0" name=""/>
        <dsp:cNvSpPr/>
      </dsp:nvSpPr>
      <dsp:spPr>
        <a:xfrm>
          <a:off x="1087119" y="2576895"/>
          <a:ext cx="3122567" cy="102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01" tIns="108901" rIns="108901" bIns="108901" numCol="1" spcCol="1270" anchor="ctr" anchorCtr="0">
          <a:noAutofit/>
        </a:bodyPr>
        <a:lstStyle/>
        <a:p>
          <a:pPr marL="0" lvl="0" indent="0" algn="l" defTabSz="622300">
            <a:lnSpc>
              <a:spcPct val="100000"/>
            </a:lnSpc>
            <a:spcBef>
              <a:spcPct val="0"/>
            </a:spcBef>
            <a:spcAft>
              <a:spcPct val="35000"/>
            </a:spcAft>
            <a:buNone/>
          </a:pPr>
          <a:r>
            <a:rPr lang="en-IN" sz="1400" kern="1200"/>
            <a:t>Consumables to be obtained from plenum storage area between 2.30-3.00pm. </a:t>
          </a:r>
        </a:p>
      </dsp:txBody>
      <dsp:txXfrm>
        <a:off x="1087119" y="2576895"/>
        <a:ext cx="3122567" cy="1028989"/>
      </dsp:txXfrm>
    </dsp:sp>
    <dsp:sp modelId="{EF9ECBF3-F533-4178-A85E-816EEA0561FE}">
      <dsp:nvSpPr>
        <dsp:cNvPr id="0" name=""/>
        <dsp:cNvSpPr/>
      </dsp:nvSpPr>
      <dsp:spPr>
        <a:xfrm>
          <a:off x="0" y="3863133"/>
          <a:ext cx="4258800" cy="94079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870BE-8F18-4CD4-AA76-57195A529706}">
      <dsp:nvSpPr>
        <dsp:cNvPr id="0" name=""/>
        <dsp:cNvSpPr/>
      </dsp:nvSpPr>
      <dsp:spPr>
        <a:xfrm>
          <a:off x="284589" y="4074810"/>
          <a:ext cx="517940" cy="5174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99BAEF-056F-4E71-87C4-3258AFB3D9B7}">
      <dsp:nvSpPr>
        <dsp:cNvPr id="0" name=""/>
        <dsp:cNvSpPr/>
      </dsp:nvSpPr>
      <dsp:spPr>
        <a:xfrm>
          <a:off x="1087119" y="3863133"/>
          <a:ext cx="3122567" cy="1028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01" tIns="108901" rIns="108901" bIns="108901" numCol="1" spcCol="1270" anchor="ctr" anchorCtr="0">
          <a:noAutofit/>
        </a:bodyPr>
        <a:lstStyle/>
        <a:p>
          <a:pPr marL="0" lvl="0" indent="0" algn="l" defTabSz="622300">
            <a:lnSpc>
              <a:spcPct val="100000"/>
            </a:lnSpc>
            <a:spcBef>
              <a:spcPct val="0"/>
            </a:spcBef>
            <a:spcAft>
              <a:spcPct val="35000"/>
            </a:spcAft>
            <a:buNone/>
          </a:pPr>
          <a:r>
            <a:rPr lang="en-US" sz="1400" kern="1200"/>
            <a:t>Needs approval from Supervisor and NNFC office (COO)</a:t>
          </a:r>
        </a:p>
      </dsp:txBody>
      <dsp:txXfrm>
        <a:off x="1087119" y="3863133"/>
        <a:ext cx="3122567" cy="10289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2AB25E-FF3B-4F97-B94E-651439EDBDD0}" type="datetimeFigureOut">
              <a:rPr lang="en-US" smtClean="0"/>
              <a:pPr/>
              <a:t>7/2/2024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C1BE3-4EA6-4A94-8C19-D3452A4129E1}" type="slidenum">
              <a:rPr lang="en-US" smtClean="0"/>
              <a:pPr/>
              <a:t>‹#›</a:t>
            </a:fld>
            <a:endParaRPr lang="en-US"/>
          </a:p>
        </p:txBody>
      </p:sp>
    </p:spTree>
    <p:extLst>
      <p:ext uri="{BB962C8B-B14F-4D97-AF65-F5344CB8AC3E}">
        <p14:creationId xmlns:p14="http://schemas.microsoft.com/office/powerpoint/2010/main" val="1571810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IN" dirty="0"/>
          </a:p>
        </p:txBody>
      </p:sp>
      <p:sp>
        <p:nvSpPr>
          <p:cNvPr id="4" name="Slide Number Placeholder 3"/>
          <p:cNvSpPr>
            <a:spLocks noGrp="1"/>
          </p:cNvSpPr>
          <p:nvPr>
            <p:ph type="sldNum" sz="quarter" idx="5"/>
          </p:nvPr>
        </p:nvSpPr>
        <p:spPr/>
        <p:txBody>
          <a:bodyPr/>
          <a:lstStyle/>
          <a:p>
            <a:fld id="{5A8C1BE3-4EA6-4A94-8C19-D3452A4129E1}" type="slidenum">
              <a:rPr lang="en-US" smtClean="0"/>
              <a:pPr/>
              <a:t>2</a:t>
            </a:fld>
            <a:endParaRPr lang="en-US"/>
          </a:p>
        </p:txBody>
      </p:sp>
    </p:spTree>
    <p:extLst>
      <p:ext uri="{BB962C8B-B14F-4D97-AF65-F5344CB8AC3E}">
        <p14:creationId xmlns:p14="http://schemas.microsoft.com/office/powerpoint/2010/main" val="279826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Contamination during process</a:t>
            </a:r>
            <a:endParaRPr lang="en-IN"/>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A45891-090E-4F15-907F-3DFEC39A65A8}" type="slidenum">
              <a:rPr lang="en-IN" smtClean="0"/>
              <a:pPr fontAlgn="base">
                <a:spcBef>
                  <a:spcPct val="0"/>
                </a:spcBef>
                <a:spcAft>
                  <a:spcPct val="0"/>
                </a:spcAft>
                <a:defRPr/>
              </a:pPr>
              <a:t>25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13" y="0"/>
            <a:ext cx="9179425" cy="6911998"/>
          </a:xfrm>
          <a:prstGeom prst="rect">
            <a:avLst/>
          </a:prstGeom>
        </p:spPr>
      </p:pic>
      <p:sp>
        <p:nvSpPr>
          <p:cNvPr id="2" name="Title 1"/>
          <p:cNvSpPr>
            <a:spLocks noGrp="1"/>
          </p:cNvSpPr>
          <p:nvPr>
            <p:ph type="ctrTitle"/>
          </p:nvPr>
        </p:nvSpPr>
        <p:spPr>
          <a:xfrm>
            <a:off x="779564" y="2565491"/>
            <a:ext cx="7970838" cy="2522874"/>
          </a:xfrm>
        </p:spPr>
        <p:txBody>
          <a:bodyPr anchor="b">
            <a:normAutofit/>
          </a:bodyPr>
          <a:lstStyle>
            <a:lvl1pPr algn="r">
              <a:defRPr sz="3000">
                <a:solidFill>
                  <a:srgbClr val="ED1C24"/>
                </a:solidFill>
              </a:defRPr>
            </a:lvl1pPr>
          </a:lstStyle>
          <a:p>
            <a:r>
              <a:rPr lang="en-US"/>
              <a:t>Click to edit Master title style</a:t>
            </a:r>
            <a:endParaRPr lang="en-US" dirty="0"/>
          </a:p>
        </p:txBody>
      </p:sp>
      <p:sp>
        <p:nvSpPr>
          <p:cNvPr id="3" name="Subtitle 2"/>
          <p:cNvSpPr>
            <a:spLocks noGrp="1"/>
          </p:cNvSpPr>
          <p:nvPr>
            <p:ph type="subTitle" idx="1"/>
          </p:nvPr>
        </p:nvSpPr>
        <p:spPr>
          <a:xfrm>
            <a:off x="1422744" y="5088365"/>
            <a:ext cx="7315200" cy="946077"/>
          </a:xfrm>
        </p:spPr>
        <p:txBody>
          <a:bodyPr anchor="b"/>
          <a:lstStyle>
            <a:lvl1pPr marL="0" indent="0" algn="r">
              <a:buNone/>
              <a:defRPr b="0" i="0">
                <a:solidFill>
                  <a:srgbClr val="58595B"/>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8B22D4-42A7-4E10-90A1-7AE69849CA0E}" type="datetime1">
              <a:rPr lang="en-IN" smtClean="0"/>
              <a:pPr/>
              <a:t>02-07-2024</a:t>
            </a:fld>
            <a:endParaRPr lang="en-US"/>
          </a:p>
        </p:txBody>
      </p:sp>
      <p:sp>
        <p:nvSpPr>
          <p:cNvPr id="5" name="Footer Placeholder 4"/>
          <p:cNvSpPr>
            <a:spLocks noGrp="1"/>
          </p:cNvSpPr>
          <p:nvPr>
            <p:ph type="ftr" sz="quarter" idx="11"/>
          </p:nvPr>
        </p:nvSpPr>
        <p:spPr/>
        <p:txBody>
          <a:bodyPr/>
          <a:lstStyle/>
          <a:p>
            <a:r>
              <a:rPr lang="en-US"/>
              <a:t>NNfC Contamination Policy</a:t>
            </a:r>
          </a:p>
        </p:txBody>
      </p:sp>
      <p:sp>
        <p:nvSpPr>
          <p:cNvPr id="6" name="Slide Number Placeholder 5"/>
          <p:cNvSpPr>
            <a:spLocks noGrp="1"/>
          </p:cNvSpPr>
          <p:nvPr>
            <p:ph type="sldNum" sz="quarter" idx="12"/>
          </p:nvPr>
        </p:nvSpPr>
        <p:spPr/>
        <p:txBody>
          <a:bodyPr/>
          <a:lstStyle/>
          <a:p>
            <a:fld id="{52428E08-5A62-45F2-B707-6B5168E7AAD8}" type="slidenum">
              <a:rPr lang="en-US" smtClean="0"/>
              <a:pPr/>
              <a:t>‹#›</a:t>
            </a:fld>
            <a:endParaRPr lang="en-US"/>
          </a:p>
        </p:txBody>
      </p:sp>
      <p:sp>
        <p:nvSpPr>
          <p:cNvPr id="8" name="Subtitle 2"/>
          <p:cNvSpPr txBox="1">
            <a:spLocks/>
          </p:cNvSpPr>
          <p:nvPr/>
        </p:nvSpPr>
        <p:spPr>
          <a:xfrm>
            <a:off x="457200" y="6281650"/>
            <a:ext cx="2133600" cy="365125"/>
          </a:xfrm>
          <a:prstGeom prst="rect">
            <a:avLst/>
          </a:prstGeom>
        </p:spPr>
        <p:txBody>
          <a:bodyPr vert="horz" lIns="91440" tIns="45720" rIns="91440" bIns="45720" rtlCol="0" anchor="b">
            <a:normAutofit/>
          </a:bodyPr>
          <a:lstStyle>
            <a:lvl1pPr marL="0" indent="0" algn="r" defTabSz="457200" rtl="0" eaLnBrk="1" latinLnBrk="0" hangingPunct="1">
              <a:spcBef>
                <a:spcPct val="20000"/>
              </a:spcBef>
              <a:buFont typeface="Arial"/>
              <a:buNone/>
              <a:defRPr sz="2000" b="0" i="0" kern="1200">
                <a:solidFill>
                  <a:srgbClr val="58595B"/>
                </a:solidFill>
                <a:latin typeface="Calibri"/>
                <a:ea typeface="+mn-ea"/>
                <a:cs typeface="Calibri"/>
              </a:defRPr>
            </a:lvl1pPr>
            <a:lvl2pPr marL="457200" indent="0" algn="ctr" defTabSz="457200" rtl="0" eaLnBrk="1" latinLnBrk="0" hangingPunct="1">
              <a:spcBef>
                <a:spcPct val="20000"/>
              </a:spcBef>
              <a:buFont typeface="Arial"/>
              <a:buNone/>
              <a:defRPr sz="1600" b="1" i="0" kern="1200">
                <a:solidFill>
                  <a:schemeClr val="tx1">
                    <a:tint val="75000"/>
                  </a:schemeClr>
                </a:solidFill>
                <a:latin typeface="Calibri"/>
                <a:ea typeface="+mn-ea"/>
                <a:cs typeface="Calibri"/>
              </a:defRPr>
            </a:lvl2pPr>
            <a:lvl3pPr marL="914400" indent="0" algn="ctr" defTabSz="457200" rtl="0" eaLnBrk="1" latinLnBrk="0" hangingPunct="1">
              <a:spcBef>
                <a:spcPct val="20000"/>
              </a:spcBef>
              <a:buFont typeface="Arial"/>
              <a:buNone/>
              <a:defRPr sz="1600" b="0" i="0" kern="1200">
                <a:solidFill>
                  <a:schemeClr val="tx1">
                    <a:tint val="75000"/>
                  </a:schemeClr>
                </a:solidFill>
                <a:latin typeface="Calibri"/>
                <a:ea typeface="+mn-ea"/>
                <a:cs typeface="Calibri"/>
              </a:defRPr>
            </a:lvl3pPr>
            <a:lvl4pPr marL="1371600" indent="0" algn="ctr" defTabSz="457200" rtl="0" eaLnBrk="1" latinLnBrk="0" hangingPunct="1">
              <a:spcBef>
                <a:spcPct val="20000"/>
              </a:spcBef>
              <a:buFont typeface="Arial"/>
              <a:buNone/>
              <a:defRPr sz="1400" b="0" i="0" kern="1200">
                <a:solidFill>
                  <a:schemeClr val="tx1">
                    <a:tint val="75000"/>
                  </a:schemeClr>
                </a:solidFill>
                <a:latin typeface="Calibri"/>
                <a:ea typeface="+mn-ea"/>
                <a:cs typeface="Calibri"/>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Calibri"/>
                <a:ea typeface="+mn-ea"/>
                <a:cs typeface="Calibri"/>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800" dirty="0">
                <a:solidFill>
                  <a:srgbClr val="58595B"/>
                </a:solidFill>
              </a:rPr>
              <a:t>Centre for Nano Science and Engineering</a:t>
            </a:r>
          </a:p>
        </p:txBody>
      </p:sp>
    </p:spTree>
    <p:extLst>
      <p:ext uri="{BB962C8B-B14F-4D97-AF65-F5344CB8AC3E}">
        <p14:creationId xmlns:p14="http://schemas.microsoft.com/office/powerpoint/2010/main" val="30687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IN"/>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9"/>
          <p:cNvSpPr>
            <a:spLocks noGrp="1" noChangeArrowheads="1"/>
          </p:cNvSpPr>
          <p:nvPr>
            <p:ph type="dt" sz="half" idx="10"/>
          </p:nvPr>
        </p:nvSpPr>
        <p:spPr/>
        <p:txBody>
          <a:bodyPr/>
          <a:lstStyle>
            <a:lvl1pPr>
              <a:defRPr/>
            </a:lvl1pPr>
          </a:lstStyle>
          <a:p>
            <a:pPr>
              <a:defRPr/>
            </a:pPr>
            <a:fld id="{DEF4B5D5-8D4F-48D4-8B5F-CD13B8A08477}" type="datetime1">
              <a:rPr lang="en-IN" smtClean="0"/>
              <a:pPr>
                <a:defRPr/>
              </a:pPr>
              <a:t>02-07-2024</a:t>
            </a:fld>
            <a:endParaRPr lang="en-US"/>
          </a:p>
        </p:txBody>
      </p:sp>
      <p:sp>
        <p:nvSpPr>
          <p:cNvPr id="6" name="Rectangle 10"/>
          <p:cNvSpPr>
            <a:spLocks noGrp="1" noChangeArrowheads="1"/>
          </p:cNvSpPr>
          <p:nvPr>
            <p:ph type="ftr" sz="quarter" idx="11"/>
          </p:nvPr>
        </p:nvSpPr>
        <p:spPr/>
        <p:txBody>
          <a:bodyPr/>
          <a:lstStyle>
            <a:lvl1pPr>
              <a:defRPr/>
            </a:lvl1pPr>
          </a:lstStyle>
          <a:p>
            <a:pPr>
              <a:defRPr/>
            </a:pPr>
            <a:r>
              <a:rPr lang="en-IN"/>
              <a:t>NNfC Contamination Policy</a:t>
            </a:r>
            <a:endParaRPr lang="en-US"/>
          </a:p>
        </p:txBody>
      </p:sp>
      <p:sp>
        <p:nvSpPr>
          <p:cNvPr id="7" name="Rectangle 11"/>
          <p:cNvSpPr>
            <a:spLocks noGrp="1" noChangeArrowheads="1"/>
          </p:cNvSpPr>
          <p:nvPr>
            <p:ph type="sldNum" sz="quarter" idx="12"/>
          </p:nvPr>
        </p:nvSpPr>
        <p:spPr/>
        <p:txBody>
          <a:bodyPr/>
          <a:lstStyle>
            <a:lvl1pPr>
              <a:defRPr/>
            </a:lvl1pPr>
          </a:lstStyle>
          <a:p>
            <a:pPr>
              <a:defRPr/>
            </a:pPr>
            <a:fld id="{3B06B2C7-3AB2-4707-905A-26B9310789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41AA-7CB0-D9CF-8879-B78C22C1F63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5F443EF-36E0-C477-2598-D55A62C06C1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9035EE14-7C1A-FDA0-6713-32EF21BAC96E}"/>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5" name="Footer Placeholder 4">
            <a:extLst>
              <a:ext uri="{FF2B5EF4-FFF2-40B4-BE49-F238E27FC236}">
                <a16:creationId xmlns:a16="http://schemas.microsoft.com/office/drawing/2014/main" id="{217F1BBD-D34C-C04A-C591-C5ACC825826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73D666-E038-8AA1-B4B1-DE66F5B6FB46}"/>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1166940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EDE2-31EA-9F76-274F-C47EDFD7A86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7D4A854-C4FA-C79A-4995-F11CF8C979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ED91A79-B4D4-4D7C-F817-A87F8582A1EF}"/>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5" name="Footer Placeholder 4">
            <a:extLst>
              <a:ext uri="{FF2B5EF4-FFF2-40B4-BE49-F238E27FC236}">
                <a16:creationId xmlns:a16="http://schemas.microsoft.com/office/drawing/2014/main" id="{319833A2-087A-2162-49CA-65F520C6DE7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323FAEB-7BC6-2F52-8B37-9CC463102003}"/>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2409073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7E26-2B37-B8D1-E099-5F4C5DF2E9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ADE484C-234E-0014-DDAF-084B8BBB9AD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FFC4E4-6173-DA64-C4BF-E6C1B8BE11F6}"/>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5" name="Footer Placeholder 4">
            <a:extLst>
              <a:ext uri="{FF2B5EF4-FFF2-40B4-BE49-F238E27FC236}">
                <a16:creationId xmlns:a16="http://schemas.microsoft.com/office/drawing/2014/main" id="{084EAEEA-8529-4F9B-EB47-975431377DC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CA2CAA-BADE-56CC-E1AA-CD842BA1CE2E}"/>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583745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C714-7B56-BAF4-E595-D5FB4E3AF0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7BBAFD4-88DF-B9C2-3D03-FE812F2B107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7CE8DEB-E85E-E308-4B8B-CB25FDE0EDCC}"/>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DAD7E7D-22A7-7BB2-0146-DDBD35D0D989}"/>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6" name="Footer Placeholder 5">
            <a:extLst>
              <a:ext uri="{FF2B5EF4-FFF2-40B4-BE49-F238E27FC236}">
                <a16:creationId xmlns:a16="http://schemas.microsoft.com/office/drawing/2014/main" id="{35A4E7B6-82F7-C0C7-E996-1038C99DD26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2F64D15-F597-91CE-C10E-16D79C001F95}"/>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214095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A29B5-53B7-3520-1412-841FB3842502}"/>
              </a:ext>
            </a:extLst>
          </p:cNvPr>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CD984A7-4293-CF07-3D8C-E2684B527B4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29AF0-0D42-3ABC-544C-2F0DC4A4097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FF0D6C0D-06F2-B541-0520-03FC6900745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068D48-C3C6-7FA4-F87E-60806436867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0D12930C-79A7-BC1A-B631-BC7F0BBFBDFF}"/>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8" name="Footer Placeholder 7">
            <a:extLst>
              <a:ext uri="{FF2B5EF4-FFF2-40B4-BE49-F238E27FC236}">
                <a16:creationId xmlns:a16="http://schemas.microsoft.com/office/drawing/2014/main" id="{73E757A3-4EEC-6555-0207-2B7D88FC41A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2ACEEA9-879B-27F9-E3B8-FE5241DCFAC7}"/>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220052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F3B1-5025-DC8D-8465-7417F8EB88B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3FE2BA5D-F03F-BD6B-7D18-44E83D6B1E12}"/>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4" name="Footer Placeholder 3">
            <a:extLst>
              <a:ext uri="{FF2B5EF4-FFF2-40B4-BE49-F238E27FC236}">
                <a16:creationId xmlns:a16="http://schemas.microsoft.com/office/drawing/2014/main" id="{7D5AE112-F47C-81F1-CCD4-AB9FA925E84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D349925-7AA5-0E8A-1718-270A1D58F588}"/>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359665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B453DB-04C9-C3FC-88F9-AF7262296F9F}"/>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3" name="Footer Placeholder 2">
            <a:extLst>
              <a:ext uri="{FF2B5EF4-FFF2-40B4-BE49-F238E27FC236}">
                <a16:creationId xmlns:a16="http://schemas.microsoft.com/office/drawing/2014/main" id="{85C920CB-679C-79B2-D68A-EFC4E8528DA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E861CD7-BCA1-F04B-7962-1E70BAE1FC0A}"/>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1203838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7358-1842-4463-EFD7-1BBB5430035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C6463C15-C5CA-5397-B568-1DF24F30655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70210F0-969D-2C59-6038-72DBA29DE6A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EB4B3-B21A-1F5F-FF6C-0AF927234787}"/>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6" name="Footer Placeholder 5">
            <a:extLst>
              <a:ext uri="{FF2B5EF4-FFF2-40B4-BE49-F238E27FC236}">
                <a16:creationId xmlns:a16="http://schemas.microsoft.com/office/drawing/2014/main" id="{E2116F13-B2AA-F50B-D286-6F91282AFFB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B291BE-B8B6-841C-8EB4-BB7DF63B5D42}"/>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789561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A60B-532F-9D9A-FABF-84D0D6B443D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F98466-7C37-A663-EC38-915FB09F5E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409461B-F87C-485A-AFEF-FF8B3EEB22F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570875-D1BC-ECFE-B771-6FA4410DC071}"/>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6" name="Footer Placeholder 5">
            <a:extLst>
              <a:ext uri="{FF2B5EF4-FFF2-40B4-BE49-F238E27FC236}">
                <a16:creationId xmlns:a16="http://schemas.microsoft.com/office/drawing/2014/main" id="{BB22CFC2-B4BA-C2DE-E655-C5AE6B118A7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5AF32B9-B125-CF71-0DCA-151B8248901D}"/>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980967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704" y="188640"/>
            <a:ext cx="7167608" cy="943346"/>
          </a:xfrm>
        </p:spPr>
        <p:txBody>
          <a:bodyPr/>
          <a:lstStyle>
            <a:lvl1pPr>
              <a:defRPr b="0" i="0">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12704" y="1340768"/>
            <a:ext cx="8718591" cy="48965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637FCA0-B711-41AA-9771-429B595E1141}" type="datetime1">
              <a:rPr lang="en-IN" smtClean="0"/>
              <a:pPr/>
              <a:t>02-07-2024</a:t>
            </a:fld>
            <a:endParaRPr lang="en-US"/>
          </a:p>
        </p:txBody>
      </p:sp>
      <p:sp>
        <p:nvSpPr>
          <p:cNvPr id="5" name="Footer Placeholder 4"/>
          <p:cNvSpPr>
            <a:spLocks noGrp="1"/>
          </p:cNvSpPr>
          <p:nvPr>
            <p:ph type="ftr" sz="quarter" idx="11"/>
          </p:nvPr>
        </p:nvSpPr>
        <p:spPr/>
        <p:txBody>
          <a:bodyPr/>
          <a:lstStyle/>
          <a:p>
            <a:r>
              <a:rPr lang="en-US"/>
              <a:t>NNfC Contamination Policy</a:t>
            </a:r>
          </a:p>
        </p:txBody>
      </p:sp>
      <p:sp>
        <p:nvSpPr>
          <p:cNvPr id="6" name="Slide Number Placeholder 5"/>
          <p:cNvSpPr>
            <a:spLocks noGrp="1"/>
          </p:cNvSpPr>
          <p:nvPr>
            <p:ph type="sldNum" sz="quarter" idx="12"/>
          </p:nvPr>
        </p:nvSpPr>
        <p:spPr/>
        <p:txBody>
          <a:bodyPr/>
          <a:lstStyle/>
          <a:p>
            <a:fld id="{52428E08-5A62-45F2-B707-6B5168E7AAD8}" type="slidenum">
              <a:rPr lang="en-US" smtClean="0"/>
              <a:pPr/>
              <a:t>‹#›</a:t>
            </a:fld>
            <a:endParaRPr lang="en-US"/>
          </a:p>
        </p:txBody>
      </p:sp>
      <p:sp>
        <p:nvSpPr>
          <p:cNvPr id="11" name="TextBox 10">
            <a:extLst>
              <a:ext uri="{FF2B5EF4-FFF2-40B4-BE49-F238E27FC236}">
                <a16:creationId xmlns:a16="http://schemas.microsoft.com/office/drawing/2014/main" id="{1D1F0B89-988D-28AF-5A68-21CC4AB50721}"/>
              </a:ext>
            </a:extLst>
          </p:cNvPr>
          <p:cNvSpPr txBox="1"/>
          <p:nvPr userDrawn="1"/>
        </p:nvSpPr>
        <p:spPr>
          <a:xfrm>
            <a:off x="182067" y="5927498"/>
            <a:ext cx="2149948" cy="230832"/>
          </a:xfrm>
          <a:prstGeom prst="rect">
            <a:avLst/>
          </a:prstGeom>
          <a:noFill/>
        </p:spPr>
        <p:txBody>
          <a:bodyPr wrap="none" rtlCol="0">
            <a:spAutoFit/>
          </a:bodyPr>
          <a:lstStyle/>
          <a:p>
            <a:r>
              <a:rPr lang="en-US" sz="900" dirty="0">
                <a:solidFill>
                  <a:schemeClr val="bg1">
                    <a:lumMod val="85000"/>
                  </a:schemeClr>
                </a:solidFill>
              </a:rPr>
              <a:t>Cleanroom safety and Protocol Document</a:t>
            </a:r>
            <a:endParaRPr lang="en-IN" sz="900" dirty="0">
              <a:solidFill>
                <a:schemeClr val="bg1">
                  <a:lumMod val="85000"/>
                </a:schemeClr>
              </a:solidFill>
            </a:endParaRPr>
          </a:p>
        </p:txBody>
      </p:sp>
    </p:spTree>
    <p:extLst>
      <p:ext uri="{BB962C8B-B14F-4D97-AF65-F5344CB8AC3E}">
        <p14:creationId xmlns:p14="http://schemas.microsoft.com/office/powerpoint/2010/main" val="24177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C7303-E97F-67F0-2B60-BEE29E146BB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BD933FD-043F-F59B-451F-C3A826D9DB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B3642D3-DFF3-BFCC-DF1F-AC3C604FE2EF}"/>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5" name="Footer Placeholder 4">
            <a:extLst>
              <a:ext uri="{FF2B5EF4-FFF2-40B4-BE49-F238E27FC236}">
                <a16:creationId xmlns:a16="http://schemas.microsoft.com/office/drawing/2014/main" id="{97F8A253-30C3-2F13-90EC-ADDED28444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7A84B2A-304D-D967-88A1-7BFC13975A3E}"/>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2199044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35E99-BDE8-E34F-692B-B2C7D7E6FB1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D698868-895A-4B7D-1816-D491E4CB158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BF50D50-5DA6-3D04-EC7A-71171ADAC257}"/>
              </a:ext>
            </a:extLst>
          </p:cNvPr>
          <p:cNvSpPr>
            <a:spLocks noGrp="1"/>
          </p:cNvSpPr>
          <p:nvPr>
            <p:ph type="dt" sz="half" idx="10"/>
          </p:nvPr>
        </p:nvSpPr>
        <p:spPr/>
        <p:txBody>
          <a:bodyPr/>
          <a:lstStyle/>
          <a:p>
            <a:fld id="{7908130A-2A62-4AE1-AC78-73BA4B6A8F64}" type="datetimeFigureOut">
              <a:rPr lang="en-IN" smtClean="0"/>
              <a:t>02-07-2024</a:t>
            </a:fld>
            <a:endParaRPr lang="en-IN"/>
          </a:p>
        </p:txBody>
      </p:sp>
      <p:sp>
        <p:nvSpPr>
          <p:cNvPr id="5" name="Footer Placeholder 4">
            <a:extLst>
              <a:ext uri="{FF2B5EF4-FFF2-40B4-BE49-F238E27FC236}">
                <a16:creationId xmlns:a16="http://schemas.microsoft.com/office/drawing/2014/main" id="{F554D537-1A64-A29C-A8A8-F7D06A9C53F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8F8F59E-25CC-2A24-5E28-C478AA356A4A}"/>
              </a:ext>
            </a:extLst>
          </p:cNvPr>
          <p:cNvSpPr>
            <a:spLocks noGrp="1"/>
          </p:cNvSpPr>
          <p:nvPr>
            <p:ph type="sldNum" sz="quarter" idx="12"/>
          </p:nvPr>
        </p:nvSpPr>
        <p:spPr/>
        <p:txBody>
          <a:bodyPr/>
          <a:lstStyle/>
          <a:p>
            <a:fld id="{411A8B90-5A3C-48C1-9691-36150063B830}" type="slidenum">
              <a:rPr lang="en-IN" smtClean="0"/>
              <a:t>‹#›</a:t>
            </a:fld>
            <a:endParaRPr lang="en-IN"/>
          </a:p>
        </p:txBody>
      </p:sp>
    </p:spTree>
    <p:extLst>
      <p:ext uri="{BB962C8B-B14F-4D97-AF65-F5344CB8AC3E}">
        <p14:creationId xmlns:p14="http://schemas.microsoft.com/office/powerpoint/2010/main" val="471531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andscape Imag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D80292-C998-4536-8ADC-7E44F513FD9F}" type="datetime1">
              <a:rPr lang="en-IN" smtClean="0"/>
              <a:pPr/>
              <a:t>02-07-2024</a:t>
            </a:fld>
            <a:endParaRPr lang="en-US"/>
          </a:p>
        </p:txBody>
      </p:sp>
      <p:sp>
        <p:nvSpPr>
          <p:cNvPr id="4" name="Footer Placeholder 3"/>
          <p:cNvSpPr>
            <a:spLocks noGrp="1"/>
          </p:cNvSpPr>
          <p:nvPr>
            <p:ph type="ftr" sz="quarter" idx="11"/>
          </p:nvPr>
        </p:nvSpPr>
        <p:spPr/>
        <p:txBody>
          <a:bodyPr/>
          <a:lstStyle/>
          <a:p>
            <a:r>
              <a:rPr lang="en-US"/>
              <a:t>NNfC Contamination Policy</a:t>
            </a:r>
          </a:p>
        </p:txBody>
      </p:sp>
      <p:sp>
        <p:nvSpPr>
          <p:cNvPr id="5" name="Slide Number Placeholder 4"/>
          <p:cNvSpPr>
            <a:spLocks noGrp="1"/>
          </p:cNvSpPr>
          <p:nvPr>
            <p:ph type="sldNum" sz="quarter" idx="12"/>
          </p:nvPr>
        </p:nvSpPr>
        <p:spPr/>
        <p:txBody>
          <a:bodyPr/>
          <a:lstStyle/>
          <a:p>
            <a:fld id="{52428E08-5A62-45F2-B707-6B5168E7AAD8}" type="slidenum">
              <a:rPr lang="en-US" smtClean="0"/>
              <a:pPr/>
              <a:t>‹#›</a:t>
            </a:fld>
            <a:endParaRPr lang="en-US"/>
          </a:p>
        </p:txBody>
      </p:sp>
      <p:sp>
        <p:nvSpPr>
          <p:cNvPr id="7" name="Content Placeholder 2"/>
          <p:cNvSpPr>
            <a:spLocks noGrp="1"/>
          </p:cNvSpPr>
          <p:nvPr>
            <p:ph idx="1"/>
          </p:nvPr>
        </p:nvSpPr>
        <p:spPr>
          <a:xfrm>
            <a:off x="212705" y="1364138"/>
            <a:ext cx="8718590" cy="2449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hasCustomPrompt="1"/>
          </p:nvPr>
        </p:nvSpPr>
        <p:spPr/>
        <p:txBody>
          <a:bodyPr/>
          <a:lstStyle/>
          <a:p>
            <a:r>
              <a:rPr lang="en-US" dirty="0"/>
              <a:t>CLICK TO EDIT MASTER TITLE STYLE</a:t>
            </a:r>
          </a:p>
        </p:txBody>
      </p:sp>
      <p:sp>
        <p:nvSpPr>
          <p:cNvPr id="18" name="Picture Placeholder 17"/>
          <p:cNvSpPr>
            <a:spLocks noGrp="1"/>
          </p:cNvSpPr>
          <p:nvPr>
            <p:ph type="pic" sz="quarter" idx="14"/>
          </p:nvPr>
        </p:nvSpPr>
        <p:spPr>
          <a:xfrm>
            <a:off x="212705" y="4005064"/>
            <a:ext cx="8718590" cy="2160240"/>
          </a:xfrm>
        </p:spPr>
        <p:txBody>
          <a:bodyPr>
            <a:normAutofit/>
          </a:bodyPr>
          <a:lstStyle>
            <a:lvl1pPr algn="l">
              <a:defRPr sz="1600"/>
            </a:lvl1pPr>
          </a:lstStyle>
          <a:p>
            <a:r>
              <a:rPr lang="en-US"/>
              <a:t>Click icon to add picture</a:t>
            </a:r>
            <a:endParaRPr lang="en-US" dirty="0"/>
          </a:p>
        </p:txBody>
      </p:sp>
    </p:spTree>
    <p:extLst>
      <p:ext uri="{BB962C8B-B14F-4D97-AF65-F5344CB8AC3E}">
        <p14:creationId xmlns:p14="http://schemas.microsoft.com/office/powerpoint/2010/main" val="340665104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Imag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8D80292-C998-4536-8ADC-7E44F513FD9F}" type="datetime1">
              <a:rPr lang="en-IN" smtClean="0"/>
              <a:pPr/>
              <a:t>02-07-2024</a:t>
            </a:fld>
            <a:endParaRPr lang="en-US"/>
          </a:p>
        </p:txBody>
      </p:sp>
      <p:sp>
        <p:nvSpPr>
          <p:cNvPr id="4" name="Footer Placeholder 3"/>
          <p:cNvSpPr>
            <a:spLocks noGrp="1"/>
          </p:cNvSpPr>
          <p:nvPr>
            <p:ph type="ftr" sz="quarter" idx="11"/>
          </p:nvPr>
        </p:nvSpPr>
        <p:spPr/>
        <p:txBody>
          <a:bodyPr/>
          <a:lstStyle/>
          <a:p>
            <a:r>
              <a:rPr lang="en-US"/>
              <a:t>NNfC Contamination Policy</a:t>
            </a:r>
          </a:p>
        </p:txBody>
      </p:sp>
      <p:sp>
        <p:nvSpPr>
          <p:cNvPr id="5" name="Slide Number Placeholder 4"/>
          <p:cNvSpPr>
            <a:spLocks noGrp="1"/>
          </p:cNvSpPr>
          <p:nvPr>
            <p:ph type="sldNum" sz="quarter" idx="12"/>
          </p:nvPr>
        </p:nvSpPr>
        <p:spPr/>
        <p:txBody>
          <a:bodyPr/>
          <a:lstStyle/>
          <a:p>
            <a:fld id="{52428E08-5A62-45F2-B707-6B5168E7AAD8}" type="slidenum">
              <a:rPr lang="en-US" smtClean="0"/>
              <a:pPr/>
              <a:t>‹#›</a:t>
            </a:fld>
            <a:endParaRPr lang="en-US"/>
          </a:p>
        </p:txBody>
      </p:sp>
      <p:sp>
        <p:nvSpPr>
          <p:cNvPr id="7" name="Content Placeholder 2"/>
          <p:cNvSpPr>
            <a:spLocks noGrp="1"/>
          </p:cNvSpPr>
          <p:nvPr>
            <p:ph idx="1"/>
          </p:nvPr>
        </p:nvSpPr>
        <p:spPr>
          <a:xfrm>
            <a:off x="2843807" y="1370608"/>
            <a:ext cx="6087487" cy="4866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5"/>
          <p:cNvSpPr>
            <a:spLocks noGrp="1"/>
          </p:cNvSpPr>
          <p:nvPr>
            <p:ph type="title" hasCustomPrompt="1"/>
          </p:nvPr>
        </p:nvSpPr>
        <p:spPr/>
        <p:txBody>
          <a:bodyPr/>
          <a:lstStyle/>
          <a:p>
            <a:r>
              <a:rPr lang="en-US" dirty="0"/>
              <a:t>CLICK TO EDIT MASTER TITLE STYLE</a:t>
            </a:r>
          </a:p>
        </p:txBody>
      </p:sp>
      <p:sp>
        <p:nvSpPr>
          <p:cNvPr id="18" name="Picture Placeholder 17"/>
          <p:cNvSpPr>
            <a:spLocks noGrp="1"/>
          </p:cNvSpPr>
          <p:nvPr>
            <p:ph type="pic" sz="quarter" idx="14"/>
          </p:nvPr>
        </p:nvSpPr>
        <p:spPr>
          <a:xfrm>
            <a:off x="212705" y="1366092"/>
            <a:ext cx="2413992" cy="4866703"/>
          </a:xfrm>
        </p:spPr>
        <p:txBody>
          <a:bodyPr>
            <a:normAutofit/>
          </a:bodyPr>
          <a:lstStyle>
            <a:lvl1pPr algn="l">
              <a:defRPr sz="1600"/>
            </a:lvl1pPr>
          </a:lstStyle>
          <a:p>
            <a:r>
              <a:rPr lang="en-US"/>
              <a:t>Click icon to add picture</a:t>
            </a:r>
            <a:endParaRPr lang="en-US" dirty="0"/>
          </a:p>
        </p:txBody>
      </p:sp>
    </p:spTree>
    <p:extLst>
      <p:ext uri="{BB962C8B-B14F-4D97-AF65-F5344CB8AC3E}">
        <p14:creationId xmlns:p14="http://schemas.microsoft.com/office/powerpoint/2010/main" val="35729470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2705" y="1340768"/>
            <a:ext cx="4258800" cy="639762"/>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71599" y="1340768"/>
            <a:ext cx="4259695" cy="639762"/>
          </a:xfrm>
        </p:spPr>
        <p:txBody>
          <a:bodyPr anchor="b">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itle 15"/>
          <p:cNvSpPr>
            <a:spLocks noGrp="1"/>
          </p:cNvSpPr>
          <p:nvPr>
            <p:ph type="title" hasCustomPrompt="1"/>
          </p:nvPr>
        </p:nvSpPr>
        <p:spPr>
          <a:xfrm>
            <a:off x="212705" y="188640"/>
            <a:ext cx="7167607" cy="943346"/>
          </a:xfrm>
        </p:spPr>
        <p:txBody>
          <a:bodyPr/>
          <a:lstStyle/>
          <a:p>
            <a:r>
              <a:rPr lang="en-US" dirty="0"/>
              <a:t>CLICK TO EDIT MASTER TITLE STYLE</a:t>
            </a:r>
          </a:p>
        </p:txBody>
      </p:sp>
      <p:sp>
        <p:nvSpPr>
          <p:cNvPr id="15" name="Content Placeholder 2"/>
          <p:cNvSpPr>
            <a:spLocks noGrp="1"/>
          </p:cNvSpPr>
          <p:nvPr>
            <p:ph idx="13"/>
          </p:nvPr>
        </p:nvSpPr>
        <p:spPr>
          <a:xfrm>
            <a:off x="212705" y="2132856"/>
            <a:ext cx="4258800" cy="4104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4"/>
          </p:nvPr>
        </p:nvSpPr>
        <p:spPr>
          <a:xfrm>
            <a:off x="4671599" y="2132856"/>
            <a:ext cx="4259695" cy="4104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5"/>
          </p:nvPr>
        </p:nvSpPr>
        <p:spPr/>
        <p:txBody>
          <a:bodyPr/>
          <a:lstStyle/>
          <a:p>
            <a:fld id="{0388EB7F-0907-4D76-AF3F-68E76DC09DAC}" type="datetime1">
              <a:rPr lang="en-IN" smtClean="0"/>
              <a:pPr/>
              <a:t>02-07-2024</a:t>
            </a:fld>
            <a:endParaRPr lang="en-US"/>
          </a:p>
        </p:txBody>
      </p:sp>
      <p:sp>
        <p:nvSpPr>
          <p:cNvPr id="11" name="Footer Placeholder 10"/>
          <p:cNvSpPr>
            <a:spLocks noGrp="1"/>
          </p:cNvSpPr>
          <p:nvPr>
            <p:ph type="ftr" sz="quarter" idx="16"/>
          </p:nvPr>
        </p:nvSpPr>
        <p:spPr/>
        <p:txBody>
          <a:bodyPr/>
          <a:lstStyle/>
          <a:p>
            <a:r>
              <a:rPr lang="en-US"/>
              <a:t>NNfC Contamination Policy</a:t>
            </a:r>
          </a:p>
        </p:txBody>
      </p:sp>
      <p:sp>
        <p:nvSpPr>
          <p:cNvPr id="20" name="Slide Number Placeholder 19"/>
          <p:cNvSpPr>
            <a:spLocks noGrp="1"/>
          </p:cNvSpPr>
          <p:nvPr>
            <p:ph type="sldNum" sz="quarter" idx="17"/>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144469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2" name="Title 15"/>
          <p:cNvSpPr>
            <a:spLocks noGrp="1"/>
          </p:cNvSpPr>
          <p:nvPr>
            <p:ph type="title" hasCustomPrompt="1"/>
          </p:nvPr>
        </p:nvSpPr>
        <p:spPr>
          <a:xfrm>
            <a:off x="212705" y="188640"/>
            <a:ext cx="7167607" cy="943346"/>
          </a:xfrm>
        </p:spPr>
        <p:txBody>
          <a:bodyPr/>
          <a:lstStyle/>
          <a:p>
            <a:r>
              <a:rPr lang="en-US" dirty="0"/>
              <a:t>CLICK TO EDIT MASTER TITLE STYLE</a:t>
            </a:r>
          </a:p>
        </p:txBody>
      </p:sp>
      <p:sp>
        <p:nvSpPr>
          <p:cNvPr id="15" name="Content Placeholder 2"/>
          <p:cNvSpPr>
            <a:spLocks noGrp="1"/>
          </p:cNvSpPr>
          <p:nvPr>
            <p:ph idx="13"/>
          </p:nvPr>
        </p:nvSpPr>
        <p:spPr>
          <a:xfrm>
            <a:off x="212705" y="1340768"/>
            <a:ext cx="4258800" cy="48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4"/>
          </p:nvPr>
        </p:nvSpPr>
        <p:spPr>
          <a:xfrm>
            <a:off x="4671600" y="1340768"/>
            <a:ext cx="4258800" cy="48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78D80292-C998-4536-8ADC-7E44F513FD9F}" type="datetime1">
              <a:rPr lang="en-IN" smtClean="0"/>
              <a:pPr/>
              <a:t>02-07-2024</a:t>
            </a:fld>
            <a:endParaRPr lang="en-US"/>
          </a:p>
        </p:txBody>
      </p:sp>
      <p:sp>
        <p:nvSpPr>
          <p:cNvPr id="4" name="Footer Placeholder 3"/>
          <p:cNvSpPr>
            <a:spLocks noGrp="1"/>
          </p:cNvSpPr>
          <p:nvPr>
            <p:ph type="ftr" sz="quarter" idx="16"/>
          </p:nvPr>
        </p:nvSpPr>
        <p:spPr/>
        <p:txBody>
          <a:bodyPr/>
          <a:lstStyle/>
          <a:p>
            <a:r>
              <a:rPr lang="en-US"/>
              <a:t>NNfC Contamination Policy</a:t>
            </a:r>
          </a:p>
        </p:txBody>
      </p:sp>
      <p:sp>
        <p:nvSpPr>
          <p:cNvPr id="6" name="Slide Number Placeholder 5"/>
          <p:cNvSpPr>
            <a:spLocks noGrp="1"/>
          </p:cNvSpPr>
          <p:nvPr>
            <p:ph type="sldNum" sz="quarter" idx="17"/>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39331150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Title 15"/>
          <p:cNvSpPr>
            <a:spLocks noGrp="1"/>
          </p:cNvSpPr>
          <p:nvPr>
            <p:ph type="title" hasCustomPrompt="1"/>
          </p:nvPr>
        </p:nvSpPr>
        <p:spPr>
          <a:xfrm>
            <a:off x="212705" y="188640"/>
            <a:ext cx="7167607" cy="943346"/>
          </a:xfrm>
        </p:spPr>
        <p:txBody>
          <a:bodyPr/>
          <a:lstStyle/>
          <a:p>
            <a:r>
              <a:rPr lang="en-US" dirty="0"/>
              <a:t>CLICK TO EDIT MASTER TITLE STYLE</a:t>
            </a:r>
          </a:p>
        </p:txBody>
      </p:sp>
      <p:sp>
        <p:nvSpPr>
          <p:cNvPr id="7" name="Date Placeholder 6"/>
          <p:cNvSpPr>
            <a:spLocks noGrp="1"/>
          </p:cNvSpPr>
          <p:nvPr>
            <p:ph type="dt" sz="half" idx="10"/>
          </p:nvPr>
        </p:nvSpPr>
        <p:spPr/>
        <p:txBody>
          <a:bodyPr/>
          <a:lstStyle/>
          <a:p>
            <a:fld id="{78D80292-C998-4536-8ADC-7E44F513FD9F}" type="datetime1">
              <a:rPr lang="en-IN" smtClean="0"/>
              <a:pPr/>
              <a:t>02-07-2024</a:t>
            </a:fld>
            <a:endParaRPr lang="en-US"/>
          </a:p>
        </p:txBody>
      </p:sp>
      <p:sp>
        <p:nvSpPr>
          <p:cNvPr id="8" name="Footer Placeholder 7"/>
          <p:cNvSpPr>
            <a:spLocks noGrp="1"/>
          </p:cNvSpPr>
          <p:nvPr>
            <p:ph type="ftr" sz="quarter" idx="11"/>
          </p:nvPr>
        </p:nvSpPr>
        <p:spPr/>
        <p:txBody>
          <a:bodyPr/>
          <a:lstStyle/>
          <a:p>
            <a:r>
              <a:rPr lang="en-US"/>
              <a:t>NNfC Contamination Policy</a:t>
            </a:r>
          </a:p>
        </p:txBody>
      </p:sp>
      <p:sp>
        <p:nvSpPr>
          <p:cNvPr id="9" name="Slide Number Placeholder 8"/>
          <p:cNvSpPr>
            <a:spLocks noGrp="1"/>
          </p:cNvSpPr>
          <p:nvPr>
            <p:ph type="sldNum" sz="quarter" idx="12"/>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381000672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25F1E714-B1E6-4244-8857-A53179640BB8}" type="datetime1">
              <a:rPr lang="en-IN" smtClean="0"/>
              <a:pPr/>
              <a:t>02-07-2024</a:t>
            </a:fld>
            <a:endParaRPr lang="en-US"/>
          </a:p>
        </p:txBody>
      </p:sp>
      <p:sp>
        <p:nvSpPr>
          <p:cNvPr id="7" name="Footer Placeholder 6"/>
          <p:cNvSpPr>
            <a:spLocks noGrp="1"/>
          </p:cNvSpPr>
          <p:nvPr>
            <p:ph type="ftr" sz="quarter" idx="11"/>
          </p:nvPr>
        </p:nvSpPr>
        <p:spPr/>
        <p:txBody>
          <a:bodyPr/>
          <a:lstStyle/>
          <a:p>
            <a:r>
              <a:rPr lang="en-US"/>
              <a:t>NNfC Contamination Policy</a:t>
            </a:r>
          </a:p>
        </p:txBody>
      </p:sp>
      <p:sp>
        <p:nvSpPr>
          <p:cNvPr id="8" name="Slide Number Placeholder 7"/>
          <p:cNvSpPr>
            <a:spLocks noGrp="1"/>
          </p:cNvSpPr>
          <p:nvPr>
            <p:ph type="sldNum" sz="quarter" idx="12"/>
          </p:nvPr>
        </p:nvSpPr>
        <p:spPr/>
        <p:txBody>
          <a:bodyPr/>
          <a:lstStyle/>
          <a:p>
            <a:fld id="{52428E08-5A62-45F2-B707-6B5168E7AAD8}" type="slidenum">
              <a:rPr lang="en-US" smtClean="0"/>
              <a:pPr/>
              <a:t>‹#›</a:t>
            </a:fld>
            <a:endParaRPr lang="en-US"/>
          </a:p>
        </p:txBody>
      </p:sp>
    </p:spTree>
    <p:extLst>
      <p:ext uri="{BB962C8B-B14F-4D97-AF65-F5344CB8AC3E}">
        <p14:creationId xmlns:p14="http://schemas.microsoft.com/office/powerpoint/2010/main" val="104157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36616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709" y="0"/>
            <a:ext cx="9179416" cy="1258664"/>
          </a:xfrm>
          <a:prstGeom prst="rect">
            <a:avLst/>
          </a:prstGeom>
        </p:spPr>
      </p:pic>
      <p:sp>
        <p:nvSpPr>
          <p:cNvPr id="2" name="Title Placeholder 1"/>
          <p:cNvSpPr>
            <a:spLocks noGrp="1"/>
          </p:cNvSpPr>
          <p:nvPr>
            <p:ph type="title"/>
          </p:nvPr>
        </p:nvSpPr>
        <p:spPr>
          <a:xfrm>
            <a:off x="212705" y="188640"/>
            <a:ext cx="7167607" cy="943346"/>
          </a:xfrm>
          <a:prstGeom prst="rect">
            <a:avLst/>
          </a:prstGeom>
          <a:noFill/>
          <a:ln>
            <a:noFill/>
          </a:ln>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212705" y="1320626"/>
            <a:ext cx="8718590" cy="490904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12705" y="635634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80292-C998-4536-8ADC-7E44F513FD9F}" type="datetime1">
              <a:rPr lang="en-IN" smtClean="0"/>
              <a:pPr/>
              <a:t>02-07-2024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NNfC Contamination Policy</a:t>
            </a:r>
          </a:p>
        </p:txBody>
      </p:sp>
      <p:sp>
        <p:nvSpPr>
          <p:cNvPr id="6" name="Slide Number Placeholder 5"/>
          <p:cNvSpPr>
            <a:spLocks noGrp="1"/>
          </p:cNvSpPr>
          <p:nvPr>
            <p:ph type="sldNum" sz="quarter" idx="4"/>
          </p:nvPr>
        </p:nvSpPr>
        <p:spPr>
          <a:xfrm>
            <a:off x="6797695" y="635634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428E08-5A62-45F2-B707-6B5168E7AAD8}" type="slidenum">
              <a:rPr lang="en-US" smtClean="0"/>
              <a:pPr/>
              <a:t>‹#›</a:t>
            </a:fld>
            <a:endParaRPr lang="en-US"/>
          </a:p>
        </p:txBody>
      </p:sp>
    </p:spTree>
    <p:extLst>
      <p:ext uri="{BB962C8B-B14F-4D97-AF65-F5344CB8AC3E}">
        <p14:creationId xmlns:p14="http://schemas.microsoft.com/office/powerpoint/2010/main" val="92749914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Lst>
  <p:hf sldNum="0" hdr="0" ftr="0" dt="0"/>
  <p:txStyles>
    <p:titleStyle>
      <a:lvl1pPr algn="l" defTabSz="457200" rtl="0" eaLnBrk="1" latinLnBrk="0" hangingPunct="1">
        <a:lnSpc>
          <a:spcPct val="80000"/>
        </a:lnSpc>
        <a:spcBef>
          <a:spcPct val="0"/>
        </a:spcBef>
        <a:buNone/>
        <a:defRPr sz="2500" kern="1200">
          <a:solidFill>
            <a:srgbClr val="58595B"/>
          </a:solidFill>
          <a:latin typeface="+mj-lt"/>
          <a:ea typeface="+mj-ea"/>
          <a:cs typeface="+mj-cs"/>
        </a:defRPr>
      </a:lvl1pPr>
    </p:titleStyle>
    <p:bodyStyle>
      <a:lvl1pPr marL="263525" indent="-263525" algn="l" defTabSz="457200" rtl="0" eaLnBrk="1" latinLnBrk="0" hangingPunct="1">
        <a:spcBef>
          <a:spcPct val="20000"/>
        </a:spcBef>
        <a:buSzPct val="100000"/>
        <a:buFont typeface="Arial"/>
        <a:buChar char="•"/>
        <a:defRPr sz="2000" b="1" i="0" kern="1200">
          <a:solidFill>
            <a:srgbClr val="58595B"/>
          </a:solidFill>
          <a:latin typeface="Calibri"/>
          <a:ea typeface="+mn-ea"/>
          <a:cs typeface="Calibri"/>
        </a:defRPr>
      </a:lvl1pPr>
      <a:lvl2pPr marL="536575" indent="-273050" algn="l" defTabSz="457200" rtl="0" eaLnBrk="1" latinLnBrk="0" hangingPunct="1">
        <a:spcBef>
          <a:spcPct val="20000"/>
        </a:spcBef>
        <a:buFont typeface="Arial"/>
        <a:buChar char="–"/>
        <a:tabLst/>
        <a:defRPr sz="1600" b="1" i="0" kern="1200">
          <a:solidFill>
            <a:srgbClr val="58595B"/>
          </a:solidFill>
          <a:latin typeface="Calibri"/>
          <a:ea typeface="+mn-ea"/>
          <a:cs typeface="Calibri"/>
        </a:defRPr>
      </a:lvl2pPr>
      <a:lvl3pPr marL="809625" indent="-273050" algn="l" defTabSz="457200" rtl="0" eaLnBrk="1" latinLnBrk="0" hangingPunct="1">
        <a:spcBef>
          <a:spcPct val="20000"/>
        </a:spcBef>
        <a:buFont typeface="Arial"/>
        <a:buChar char="•"/>
        <a:defRPr sz="1600" b="0" i="0" kern="1200">
          <a:solidFill>
            <a:srgbClr val="58595B"/>
          </a:solidFill>
          <a:latin typeface="Calibri"/>
          <a:ea typeface="+mn-ea"/>
          <a:cs typeface="Calibri"/>
        </a:defRPr>
      </a:lvl3pPr>
      <a:lvl4pPr marL="1074738" indent="-265113" algn="l" defTabSz="457200" rtl="0" eaLnBrk="1" latinLnBrk="0" hangingPunct="1">
        <a:spcBef>
          <a:spcPct val="20000"/>
        </a:spcBef>
        <a:buFont typeface="Arial"/>
        <a:buChar char="–"/>
        <a:defRPr sz="1400" b="0" i="0" kern="1200">
          <a:solidFill>
            <a:srgbClr val="58595B"/>
          </a:solidFill>
          <a:latin typeface="Calibri"/>
          <a:ea typeface="+mn-ea"/>
          <a:cs typeface="Calibri"/>
        </a:defRPr>
      </a:lvl4pPr>
      <a:lvl5pPr marL="1346200" indent="-271463" algn="l" defTabSz="457200" rtl="0" eaLnBrk="1" latinLnBrk="0" hangingPunct="1">
        <a:spcBef>
          <a:spcPct val="20000"/>
        </a:spcBef>
        <a:buFont typeface="Arial"/>
        <a:buChar char="»"/>
        <a:defRPr sz="1400" b="0" i="0" kern="1200">
          <a:solidFill>
            <a:srgbClr val="58595B"/>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27CA6D-F422-9B2A-273F-3D55917ADA9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1758AB6-8441-BDFC-A11D-1F6EF69779D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808A0E6-C23B-A34C-2E6C-B422B9D4A3B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08130A-2A62-4AE1-AC78-73BA4B6A8F64}" type="datetimeFigureOut">
              <a:rPr lang="en-IN" smtClean="0"/>
              <a:t>02-07-2024</a:t>
            </a:fld>
            <a:endParaRPr lang="en-IN"/>
          </a:p>
        </p:txBody>
      </p:sp>
      <p:sp>
        <p:nvSpPr>
          <p:cNvPr id="5" name="Footer Placeholder 4">
            <a:extLst>
              <a:ext uri="{FF2B5EF4-FFF2-40B4-BE49-F238E27FC236}">
                <a16:creationId xmlns:a16="http://schemas.microsoft.com/office/drawing/2014/main" id="{CFEE9E98-412A-28A9-EE46-1F9A0DE699D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A6F76B0-28A0-CE86-8FCB-6F689D86659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A8B90-5A3C-48C1-9691-36150063B830}" type="slidenum">
              <a:rPr lang="en-IN" smtClean="0"/>
              <a:t>‹#›</a:t>
            </a:fld>
            <a:endParaRPr lang="en-IN"/>
          </a:p>
        </p:txBody>
      </p:sp>
    </p:spTree>
    <p:extLst>
      <p:ext uri="{BB962C8B-B14F-4D97-AF65-F5344CB8AC3E}">
        <p14:creationId xmlns:p14="http://schemas.microsoft.com/office/powerpoint/2010/main" val="426478739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0.png"/><Relationship Id="rId5" Type="http://schemas.openxmlformats.org/officeDocument/2006/relationships/image" Target="../media/image19.gif"/><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2.xml"/><Relationship Id="rId7" Type="http://schemas.openxmlformats.org/officeDocument/2006/relationships/image" Target="../media/image26.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hyperlink" Target="http://nnfc.cense.iisc.ac.in/nnfc/n2fc" TargetMode="Externa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savithap@iisc.ac.i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white protective gear walking in a hallway&#10;&#10;Description automatically generated">
            <a:extLst>
              <a:ext uri="{FF2B5EF4-FFF2-40B4-BE49-F238E27FC236}">
                <a16:creationId xmlns:a16="http://schemas.microsoft.com/office/drawing/2014/main" id="{DC4D8B21-B33E-10D6-0D8B-8DD31C4AA723}"/>
              </a:ext>
            </a:extLst>
          </p:cNvPr>
          <p:cNvPicPr>
            <a:picLocks noChangeAspect="1"/>
          </p:cNvPicPr>
          <p:nvPr/>
        </p:nvPicPr>
        <p:blipFill>
          <a:blip r:embed="rId2" cstate="print">
            <a:alphaModFix amt="36000"/>
            <a:extLst>
              <a:ext uri="{28A0092B-C50C-407E-A947-70E740481C1C}">
                <a14:useLocalDpi xmlns:a14="http://schemas.microsoft.com/office/drawing/2010/main" val="0"/>
              </a:ext>
            </a:extLst>
          </a:blip>
          <a:stretch>
            <a:fillRect/>
          </a:stretch>
        </p:blipFill>
        <p:spPr>
          <a:xfrm>
            <a:off x="0" y="353084"/>
            <a:ext cx="9144000" cy="6063253"/>
          </a:xfrm>
          <a:prstGeom prst="rect">
            <a:avLst/>
          </a:prstGeom>
        </p:spPr>
      </p:pic>
      <p:sp>
        <p:nvSpPr>
          <p:cNvPr id="8" name="Subtitle 7">
            <a:extLst>
              <a:ext uri="{FF2B5EF4-FFF2-40B4-BE49-F238E27FC236}">
                <a16:creationId xmlns:a16="http://schemas.microsoft.com/office/drawing/2014/main" id="{BBC9E419-EEAE-0159-51BF-7D68EE39CB4A}"/>
              </a:ext>
            </a:extLst>
          </p:cNvPr>
          <p:cNvSpPr>
            <a:spLocks noGrp="1"/>
          </p:cNvSpPr>
          <p:nvPr>
            <p:ph type="subTitle" idx="1"/>
          </p:nvPr>
        </p:nvSpPr>
        <p:spPr>
          <a:xfrm>
            <a:off x="1824318" y="5943299"/>
            <a:ext cx="7315200" cy="946077"/>
          </a:xfrm>
        </p:spPr>
        <p:txBody>
          <a:bodyPr>
            <a:noAutofit/>
          </a:bodyPr>
          <a:lstStyle/>
          <a:p>
            <a:r>
              <a:rPr lang="en-US" b="1" dirty="0">
                <a:solidFill>
                  <a:srgbClr val="C00000"/>
                </a:solidFill>
                <a:latin typeface="Adobe Arabic"/>
              </a:rPr>
              <a:t>National Nano Fabrication Centre(NNFC)</a:t>
            </a:r>
          </a:p>
          <a:p>
            <a:r>
              <a:rPr lang="en-US" b="1" dirty="0">
                <a:solidFill>
                  <a:srgbClr val="C00000"/>
                </a:solidFill>
                <a:latin typeface="Adobe Arabic"/>
              </a:rPr>
              <a:t>Centre for Nanoscience and Engineering(</a:t>
            </a:r>
            <a:r>
              <a:rPr lang="en-US" b="1" dirty="0" err="1">
                <a:solidFill>
                  <a:srgbClr val="C00000"/>
                </a:solidFill>
                <a:latin typeface="Adobe Arabic"/>
              </a:rPr>
              <a:t>CeNSE</a:t>
            </a:r>
            <a:r>
              <a:rPr lang="en-US" b="1" dirty="0">
                <a:solidFill>
                  <a:srgbClr val="C00000"/>
                </a:solidFill>
                <a:latin typeface="Adobe Arabic"/>
              </a:rPr>
              <a:t>) </a:t>
            </a:r>
          </a:p>
          <a:p>
            <a:r>
              <a:rPr lang="en-US" b="1" dirty="0">
                <a:solidFill>
                  <a:srgbClr val="C00000"/>
                </a:solidFill>
                <a:latin typeface="Adobe Arabic"/>
              </a:rPr>
              <a:t>Indian Institute if science(IISc)</a:t>
            </a:r>
          </a:p>
          <a:p>
            <a:r>
              <a:rPr lang="en-US" b="1" dirty="0">
                <a:solidFill>
                  <a:srgbClr val="C00000"/>
                </a:solidFill>
                <a:latin typeface="Adobe Arabic"/>
              </a:rPr>
              <a:t>Bangalore-12</a:t>
            </a:r>
            <a:endParaRPr lang="en-IN" b="1" dirty="0">
              <a:solidFill>
                <a:srgbClr val="C00000"/>
              </a:solidFill>
              <a:latin typeface="Adobe Arabic"/>
            </a:endParaRPr>
          </a:p>
        </p:txBody>
      </p:sp>
      <p:sp>
        <p:nvSpPr>
          <p:cNvPr id="9" name="TextBox 8">
            <a:extLst>
              <a:ext uri="{FF2B5EF4-FFF2-40B4-BE49-F238E27FC236}">
                <a16:creationId xmlns:a16="http://schemas.microsoft.com/office/drawing/2014/main" id="{2A4A6462-68E2-0036-C0B7-8D101486FB65}"/>
              </a:ext>
            </a:extLst>
          </p:cNvPr>
          <p:cNvSpPr txBox="1"/>
          <p:nvPr/>
        </p:nvSpPr>
        <p:spPr>
          <a:xfrm>
            <a:off x="152400" y="805629"/>
            <a:ext cx="7086600" cy="646331"/>
          </a:xfrm>
          <a:prstGeom prst="rect">
            <a:avLst/>
          </a:prstGeom>
          <a:noFill/>
        </p:spPr>
        <p:txBody>
          <a:bodyPr wrap="square" rtlCol="0">
            <a:spAutoFit/>
          </a:bodyPr>
          <a:lstStyle/>
          <a:p>
            <a:r>
              <a:rPr lang="en-US" sz="3600" b="1" dirty="0">
                <a:solidFill>
                  <a:srgbClr val="C00000"/>
                </a:solidFill>
                <a:latin typeface="Arial" charset="0"/>
                <a:cs typeface="Arial" charset="0"/>
              </a:rPr>
              <a:t>NNFC Cleanroom protocols</a:t>
            </a:r>
            <a:endParaRPr lang="en-IN" sz="3600" b="1" dirty="0">
              <a:solidFill>
                <a:srgbClr val="C00000"/>
              </a:solidFill>
              <a:latin typeface="Arial" charset="0"/>
              <a:cs typeface="Arial" charset="0"/>
            </a:endParaRPr>
          </a:p>
        </p:txBody>
      </p:sp>
    </p:spTree>
    <p:extLst>
      <p:ext uri="{BB962C8B-B14F-4D97-AF65-F5344CB8AC3E}">
        <p14:creationId xmlns:p14="http://schemas.microsoft.com/office/powerpoint/2010/main" val="3186545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9A55-15DE-2629-672C-4BBA663D65E4}"/>
              </a:ext>
            </a:extLst>
          </p:cNvPr>
          <p:cNvSpPr>
            <a:spLocks noGrp="1"/>
          </p:cNvSpPr>
          <p:nvPr>
            <p:ph type="title"/>
          </p:nvPr>
        </p:nvSpPr>
        <p:spPr>
          <a:xfrm>
            <a:off x="304800" y="228600"/>
            <a:ext cx="6764196" cy="573250"/>
          </a:xfrm>
        </p:spPr>
        <p:txBody>
          <a:bodyPr/>
          <a:lstStyle/>
          <a:p>
            <a:pPr algn="ctr"/>
            <a:r>
              <a:rPr lang="en-US" b="1" dirty="0">
                <a:solidFill>
                  <a:srgbClr val="C00000"/>
                </a:solidFill>
                <a:latin typeface="Arial Rounded MT Bold" panose="020F0704030504030204" pitchFamily="34" charset="0"/>
                <a:cs typeface="Arial" charset="0"/>
              </a:rPr>
              <a:t>Before every entry to cleanroom..</a:t>
            </a:r>
            <a:endParaRPr lang="en-IN" b="1" dirty="0">
              <a:solidFill>
                <a:srgbClr val="C00000"/>
              </a:solidFill>
              <a:latin typeface="Arial Rounded MT Bold" panose="020F0704030504030204" pitchFamily="34" charset="0"/>
              <a:cs typeface="Arial" charset="0"/>
            </a:endParaRPr>
          </a:p>
        </p:txBody>
      </p:sp>
      <p:sp>
        <p:nvSpPr>
          <p:cNvPr id="3" name="Content Placeholder 2">
            <a:extLst>
              <a:ext uri="{FF2B5EF4-FFF2-40B4-BE49-F238E27FC236}">
                <a16:creationId xmlns:a16="http://schemas.microsoft.com/office/drawing/2014/main" id="{3C317AC2-0F6C-BA8F-68BC-E22AC75B7A9F}"/>
              </a:ext>
            </a:extLst>
          </p:cNvPr>
          <p:cNvSpPr>
            <a:spLocks noGrp="1"/>
          </p:cNvSpPr>
          <p:nvPr>
            <p:ph idx="1"/>
          </p:nvPr>
        </p:nvSpPr>
        <p:spPr>
          <a:xfrm>
            <a:off x="212704" y="1371600"/>
            <a:ext cx="7483496" cy="4865712"/>
          </a:xfrm>
        </p:spPr>
        <p:txBody>
          <a:bodyPr/>
          <a:lstStyle/>
          <a:p>
            <a:pPr lvl="1">
              <a:lnSpc>
                <a:spcPct val="150000"/>
              </a:lnSpc>
            </a:pPr>
            <a:r>
              <a:rPr lang="en-US" sz="1800" dirty="0">
                <a:solidFill>
                  <a:schemeClr val="tx1"/>
                </a:solidFill>
                <a:latin typeface="+mn-lt"/>
                <a:cs typeface="Times New Roman" panose="02020603050405020304" pitchFamily="18" charset="0"/>
              </a:rPr>
              <a:t>Please wash your hands and face with lots of water and dry before coming into the clean room</a:t>
            </a:r>
          </a:p>
          <a:p>
            <a:pPr lvl="1">
              <a:lnSpc>
                <a:spcPct val="150000"/>
              </a:lnSpc>
            </a:pPr>
            <a:r>
              <a:rPr lang="en-US" sz="1800" dirty="0">
                <a:solidFill>
                  <a:schemeClr val="tx1"/>
                </a:solidFill>
                <a:latin typeface="+mn-lt"/>
                <a:cs typeface="Times New Roman" panose="02020603050405020304" pitchFamily="18" charset="0"/>
              </a:rPr>
              <a:t>If you ate something just before coming into the cleanroom, drink water and rinse your mouth thoroughly</a:t>
            </a:r>
          </a:p>
          <a:p>
            <a:pPr lvl="1">
              <a:lnSpc>
                <a:spcPct val="150000"/>
              </a:lnSpc>
            </a:pPr>
            <a:endParaRPr lang="en-US" sz="1800" dirty="0">
              <a:solidFill>
                <a:schemeClr val="tx1"/>
              </a:solidFill>
              <a:latin typeface="+mn-lt"/>
              <a:cs typeface="Times New Roman" panose="02020603050405020304" pitchFamily="18" charset="0"/>
            </a:endParaRPr>
          </a:p>
          <a:p>
            <a:pPr lvl="1">
              <a:lnSpc>
                <a:spcPct val="150000"/>
              </a:lnSpc>
            </a:pPr>
            <a:endParaRPr lang="en-US" sz="1800" dirty="0">
              <a:solidFill>
                <a:schemeClr val="tx1"/>
              </a:solidFill>
              <a:latin typeface="+mn-lt"/>
              <a:cs typeface="Times New Roman" panose="02020603050405020304" pitchFamily="18" charset="0"/>
            </a:endParaRPr>
          </a:p>
          <a:p>
            <a:pPr lvl="1">
              <a:lnSpc>
                <a:spcPct val="150000"/>
              </a:lnSpc>
            </a:pPr>
            <a:r>
              <a:rPr lang="en-US" sz="1800" dirty="0">
                <a:solidFill>
                  <a:schemeClr val="tx1"/>
                </a:solidFill>
                <a:latin typeface="+mn-lt"/>
                <a:cs typeface="Times New Roman" panose="02020603050405020304" pitchFamily="18" charset="0"/>
              </a:rPr>
              <a:t>If you smoke, drink water before coming into the cleanroom</a:t>
            </a:r>
          </a:p>
          <a:p>
            <a:pPr lvl="1">
              <a:lnSpc>
                <a:spcPct val="150000"/>
              </a:lnSpc>
            </a:pPr>
            <a:r>
              <a:rPr lang="en-US" sz="1800" dirty="0">
                <a:solidFill>
                  <a:schemeClr val="tx1"/>
                </a:solidFill>
                <a:latin typeface="+mn-lt"/>
                <a:cs typeface="Times New Roman" panose="02020603050405020304" pitchFamily="18" charset="0"/>
              </a:rPr>
              <a:t>Do not come in with torn and/or dirty socks/ stinky foot wares.</a:t>
            </a:r>
          </a:p>
          <a:p>
            <a:endParaRPr lang="en-IN" dirty="0"/>
          </a:p>
        </p:txBody>
      </p:sp>
      <p:grpSp>
        <p:nvGrpSpPr>
          <p:cNvPr id="10" name="Group 9">
            <a:extLst>
              <a:ext uri="{FF2B5EF4-FFF2-40B4-BE49-F238E27FC236}">
                <a16:creationId xmlns:a16="http://schemas.microsoft.com/office/drawing/2014/main" id="{E326253E-44B4-99EB-E399-9B9373B7AA83}"/>
              </a:ext>
            </a:extLst>
          </p:cNvPr>
          <p:cNvGrpSpPr/>
          <p:nvPr/>
        </p:nvGrpSpPr>
        <p:grpSpPr>
          <a:xfrm>
            <a:off x="2971800" y="1613227"/>
            <a:ext cx="5909987" cy="4865712"/>
            <a:chOff x="2971800" y="1613227"/>
            <a:chExt cx="5909987" cy="4865712"/>
          </a:xfrm>
        </p:grpSpPr>
        <p:pic>
          <p:nvPicPr>
            <p:cNvPr id="5" name="Picture 4">
              <a:extLst>
                <a:ext uri="{FF2B5EF4-FFF2-40B4-BE49-F238E27FC236}">
                  <a16:creationId xmlns:a16="http://schemas.microsoft.com/office/drawing/2014/main" id="{854AB7D1-3EBE-7E29-9BF7-167E5D149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8856" y="1613227"/>
              <a:ext cx="1552931" cy="1620065"/>
            </a:xfrm>
            <a:prstGeom prst="rect">
              <a:avLst/>
            </a:prstGeom>
          </p:spPr>
        </p:pic>
        <p:pic>
          <p:nvPicPr>
            <p:cNvPr id="7" name="Picture 6">
              <a:extLst>
                <a:ext uri="{FF2B5EF4-FFF2-40B4-BE49-F238E27FC236}">
                  <a16:creationId xmlns:a16="http://schemas.microsoft.com/office/drawing/2014/main" id="{302F20C2-8F65-B3B4-2180-BE514DAC1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2713175"/>
              <a:ext cx="1143000" cy="1143000"/>
            </a:xfrm>
            <a:prstGeom prst="rect">
              <a:avLst/>
            </a:prstGeom>
          </p:spPr>
        </p:pic>
        <p:pic>
          <p:nvPicPr>
            <p:cNvPr id="9" name="Picture 8">
              <a:extLst>
                <a:ext uri="{FF2B5EF4-FFF2-40B4-BE49-F238E27FC236}">
                  <a16:creationId xmlns:a16="http://schemas.microsoft.com/office/drawing/2014/main" id="{A63D1AA6-FCDE-09BA-60CA-101A30788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0" y="5050189"/>
              <a:ext cx="4286250" cy="1428750"/>
            </a:xfrm>
            <a:prstGeom prst="rect">
              <a:avLst/>
            </a:prstGeom>
          </p:spPr>
        </p:pic>
      </p:grpSp>
    </p:spTree>
    <p:extLst>
      <p:ext uri="{BB962C8B-B14F-4D97-AF65-F5344CB8AC3E}">
        <p14:creationId xmlns:p14="http://schemas.microsoft.com/office/powerpoint/2010/main" val="4038979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a:solidFill>
                  <a:srgbClr val="C00000"/>
                </a:solidFill>
                <a:latin typeface="Arial Rounded MT Bold" panose="020F0704030504030204" pitchFamily="34" charset="0"/>
                <a:cs typeface="Arial" charset="0"/>
              </a:rPr>
              <a:t>Before every entry to cleanroom..</a:t>
            </a:r>
            <a:endParaRPr lang="en-US" sz="2800" dirty="0"/>
          </a:p>
        </p:txBody>
      </p:sp>
      <p:sp>
        <p:nvSpPr>
          <p:cNvPr id="4" name="Content Placeholder 3"/>
          <p:cNvSpPr>
            <a:spLocks noGrp="1"/>
          </p:cNvSpPr>
          <p:nvPr>
            <p:ph idx="1"/>
          </p:nvPr>
        </p:nvSpPr>
        <p:spPr>
          <a:xfrm>
            <a:off x="155576" y="1417638"/>
            <a:ext cx="8905872" cy="5364162"/>
          </a:xfrm>
        </p:spPr>
        <p:txBody>
          <a:bodyPr>
            <a:noAutofit/>
          </a:bodyPr>
          <a:lstStyle/>
          <a:p>
            <a:pPr lvl="0">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Wear Clean and dry clothes .  </a:t>
            </a:r>
          </a:p>
          <a:p>
            <a:pPr lvl="0">
              <a:lnSpc>
                <a:spcPct val="150000"/>
              </a:lnSpc>
              <a:buFont typeface="Wingdings" panose="05000000000000000000" pitchFamily="2" charset="2"/>
              <a:buChar char="Ø"/>
            </a:pPr>
            <a:r>
              <a:rPr lang="en-US" sz="1800" dirty="0" err="1">
                <a:solidFill>
                  <a:srgbClr val="7030A0"/>
                </a:solidFill>
                <a:latin typeface="+mn-lt"/>
                <a:cs typeface="Times New Roman" panose="02020603050405020304" pitchFamily="18" charset="0"/>
              </a:rPr>
              <a:t>Churidhars</a:t>
            </a:r>
            <a:r>
              <a:rPr lang="en-US" sz="1800" dirty="0">
                <a:solidFill>
                  <a:srgbClr val="7030A0"/>
                </a:solidFill>
                <a:latin typeface="+mn-lt"/>
                <a:cs typeface="Times New Roman" panose="02020603050405020304" pitchFamily="18" charset="0"/>
              </a:rPr>
              <a:t> ,</a:t>
            </a:r>
            <a:r>
              <a:rPr lang="en-US" sz="1800" dirty="0" err="1">
                <a:solidFill>
                  <a:srgbClr val="7030A0"/>
                </a:solidFill>
                <a:latin typeface="+mn-lt"/>
                <a:cs typeface="Times New Roman" panose="02020603050405020304" pitchFamily="18" charset="0"/>
              </a:rPr>
              <a:t>Salwars</a:t>
            </a:r>
            <a:r>
              <a:rPr lang="en-US" sz="1800" dirty="0">
                <a:solidFill>
                  <a:srgbClr val="7030A0"/>
                </a:solidFill>
                <a:latin typeface="+mn-lt"/>
                <a:cs typeface="Times New Roman" panose="02020603050405020304" pitchFamily="18" charset="0"/>
              </a:rPr>
              <a:t>  T-Shirts are allowed. </a:t>
            </a:r>
          </a:p>
          <a:p>
            <a:pPr lvl="0">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Clean socks or stockings are mandatory.-wear the foot covers ..!!</a:t>
            </a:r>
          </a:p>
          <a:p>
            <a:pPr lvl="0">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Please make sure that long or medium length hair is tied back.-open hair entry is restricted </a:t>
            </a:r>
          </a:p>
          <a:p>
            <a:pPr>
              <a:buNone/>
            </a:pPr>
            <a:r>
              <a:rPr lang="en-US" sz="1800" dirty="0">
                <a:solidFill>
                  <a:srgbClr val="FF0000"/>
                </a:solidFill>
                <a:latin typeface="+mn-lt"/>
                <a:cs typeface="Times New Roman" panose="02020603050405020304" pitchFamily="18" charset="0"/>
              </a:rPr>
              <a:t>                  “</a:t>
            </a:r>
            <a:r>
              <a:rPr lang="en-US" sz="2400" dirty="0">
                <a:solidFill>
                  <a:srgbClr val="FF0000"/>
                </a:solidFill>
                <a:latin typeface="+mn-lt"/>
                <a:cs typeface="Times New Roman" panose="02020603050405020304" pitchFamily="18" charset="0"/>
              </a:rPr>
              <a:t>Contact lenses are strictly prohibited”</a:t>
            </a:r>
          </a:p>
          <a:p>
            <a:pPr>
              <a:buNone/>
            </a:pPr>
            <a:endParaRPr lang="en-US" sz="2400" dirty="0">
              <a:solidFill>
                <a:srgbClr val="FF0000"/>
              </a:solidFill>
              <a:latin typeface="+mn-lt"/>
              <a:cs typeface="Times New Roman" panose="02020603050405020304" pitchFamily="18" charset="0"/>
            </a:endParaRPr>
          </a:p>
          <a:p>
            <a:endParaRPr lang="en-US" sz="2400" dirty="0"/>
          </a:p>
          <a:p>
            <a:endParaRPr lang="en-US" sz="2400" dirty="0"/>
          </a:p>
          <a:p>
            <a:endParaRPr lang="en-US" sz="2400" dirty="0"/>
          </a:p>
          <a:p>
            <a:r>
              <a:rPr lang="en-US" sz="1800" dirty="0">
                <a:solidFill>
                  <a:srgbClr val="7030A0"/>
                </a:solidFill>
                <a:latin typeface="+mn-lt"/>
                <a:cs typeface="Times New Roman" panose="02020603050405020304" pitchFamily="18" charset="0"/>
              </a:rPr>
              <a:t>People with </a:t>
            </a:r>
            <a:r>
              <a:rPr lang="en-US" sz="1800" u="sng" dirty="0">
                <a:solidFill>
                  <a:srgbClr val="FF0000"/>
                </a:solidFill>
                <a:latin typeface="+mn-lt"/>
                <a:cs typeface="Times New Roman" panose="02020603050405020304" pitchFamily="18" charset="0"/>
              </a:rPr>
              <a:t>pacemakers or any metal implants and  pregnant women should consult  </a:t>
            </a:r>
            <a:r>
              <a:rPr lang="en-US" sz="1800" dirty="0">
                <a:solidFill>
                  <a:srgbClr val="7030A0"/>
                </a:solidFill>
                <a:latin typeface="+mn-lt"/>
                <a:cs typeface="Times New Roman" panose="02020603050405020304" pitchFamily="18" charset="0"/>
              </a:rPr>
              <a:t>NNFC office before you proceed</a:t>
            </a:r>
            <a:r>
              <a:rPr lang="en-US" sz="2400" dirty="0">
                <a:solidFill>
                  <a:srgbClr val="7030A0"/>
                </a:solidFill>
                <a:latin typeface="+mn-lt"/>
              </a:rPr>
              <a:t>.</a:t>
            </a:r>
          </a:p>
          <a:p>
            <a:endParaRPr lang="en-US" sz="2400" dirty="0"/>
          </a:p>
        </p:txBody>
      </p:sp>
      <p:sp>
        <p:nvSpPr>
          <p:cNvPr id="55298" name="AutoShape 2" descr="Image result for tie ha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0" name="AutoShape 4" descr="Image result for tie hai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2" name="AutoShape 6" descr="https://encrypted-tbn3.gstatic.com/images?q=tbn:ANd9GcR9SsNtYLivVPUQTWd4UY34okVtZlrjfuU1ZhciGk40R1i6HTkz"/>
          <p:cNvSpPr>
            <a:spLocks noChangeAspect="1" noChangeArrowheads="1"/>
          </p:cNvSpPr>
          <p:nvPr/>
        </p:nvSpPr>
        <p:spPr bwMode="auto">
          <a:xfrm>
            <a:off x="155575" y="-2781300"/>
            <a:ext cx="5800725" cy="580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9" name="Group 8">
            <a:extLst>
              <a:ext uri="{FF2B5EF4-FFF2-40B4-BE49-F238E27FC236}">
                <a16:creationId xmlns:a16="http://schemas.microsoft.com/office/drawing/2014/main" id="{48531873-C299-A262-576D-BDA15EDAF3FB}"/>
              </a:ext>
            </a:extLst>
          </p:cNvPr>
          <p:cNvGrpSpPr/>
          <p:nvPr/>
        </p:nvGrpSpPr>
        <p:grpSpPr>
          <a:xfrm>
            <a:off x="4090755" y="1676400"/>
            <a:ext cx="4609492" cy="4130674"/>
            <a:chOff x="4115104" y="1670051"/>
            <a:chExt cx="4609492" cy="4130674"/>
          </a:xfrm>
        </p:grpSpPr>
        <p:grpSp>
          <p:nvGrpSpPr>
            <p:cNvPr id="8" name="Group 7">
              <a:extLst>
                <a:ext uri="{FF2B5EF4-FFF2-40B4-BE49-F238E27FC236}">
                  <a16:creationId xmlns:a16="http://schemas.microsoft.com/office/drawing/2014/main" id="{DD43F543-1849-6A75-17CE-67A4EB50DD97}"/>
                </a:ext>
              </a:extLst>
            </p:cNvPr>
            <p:cNvGrpSpPr/>
            <p:nvPr/>
          </p:nvGrpSpPr>
          <p:grpSpPr>
            <a:xfrm>
              <a:off x="4115104" y="1670051"/>
              <a:ext cx="4609492" cy="4130674"/>
              <a:chOff x="3733800" y="2400300"/>
              <a:chExt cx="4533900" cy="4130675"/>
            </a:xfrm>
          </p:grpSpPr>
          <p:pic>
            <p:nvPicPr>
              <p:cNvPr id="5" name="Picture 4">
                <a:extLst>
                  <a:ext uri="{FF2B5EF4-FFF2-40B4-BE49-F238E27FC236}">
                    <a16:creationId xmlns:a16="http://schemas.microsoft.com/office/drawing/2014/main" id="{43371A58-0A0A-6212-B177-5C99C892A2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200" y="2400300"/>
                <a:ext cx="1333500" cy="1333500"/>
              </a:xfrm>
              <a:prstGeom prst="rect">
                <a:avLst/>
              </a:prstGeom>
            </p:spPr>
          </p:pic>
          <p:pic>
            <p:nvPicPr>
              <p:cNvPr id="7" name="Picture 6">
                <a:extLst>
                  <a:ext uri="{FF2B5EF4-FFF2-40B4-BE49-F238E27FC236}">
                    <a16:creationId xmlns:a16="http://schemas.microsoft.com/office/drawing/2014/main" id="{BC246F5E-9EC3-CCDA-0C88-B8C2EB37A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5070475"/>
                <a:ext cx="1524000" cy="1460500"/>
              </a:xfrm>
              <a:prstGeom prst="rect">
                <a:avLst/>
              </a:prstGeom>
            </p:spPr>
          </p:pic>
        </p:grpSp>
        <p:pic>
          <p:nvPicPr>
            <p:cNvPr id="6" name="Picture 5">
              <a:extLst>
                <a:ext uri="{FF2B5EF4-FFF2-40B4-BE49-F238E27FC236}">
                  <a16:creationId xmlns:a16="http://schemas.microsoft.com/office/drawing/2014/main" id="{60A875CF-EB48-809B-6BCE-BA7897C667B8}"/>
                </a:ext>
              </a:extLst>
            </p:cNvPr>
            <p:cNvPicPr>
              <a:picLocks noChangeAspect="1"/>
            </p:cNvPicPr>
            <p:nvPr/>
          </p:nvPicPr>
          <p:blipFill>
            <a:blip r:embed="rId4"/>
            <a:stretch>
              <a:fillRect/>
            </a:stretch>
          </p:blipFill>
          <p:spPr>
            <a:xfrm>
              <a:off x="6844770" y="4226435"/>
              <a:ext cx="1613462" cy="1463868"/>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1143000"/>
          </a:xfrm>
        </p:spPr>
        <p:txBody>
          <a:bodyPr>
            <a:normAutofit/>
          </a:bodyPr>
          <a:lstStyle/>
          <a:p>
            <a:r>
              <a:rPr lang="en-US" sz="2400" b="1" dirty="0">
                <a:solidFill>
                  <a:srgbClr val="C00000"/>
                </a:solidFill>
                <a:latin typeface="Arial Rounded MT Bold" panose="020F0704030504030204" pitchFamily="34" charset="0"/>
                <a:cs typeface="Arial" charset="0"/>
              </a:rPr>
              <a:t>Before every entry to cleanroom:</a:t>
            </a:r>
            <a:r>
              <a:rPr lang="en-US" sz="2400" b="1" dirty="0">
                <a:solidFill>
                  <a:srgbClr val="7030A0"/>
                </a:solidFill>
                <a:latin typeface="Arial Rounded MT Bold" panose="020F0704030504030204" pitchFamily="34" charset="0"/>
                <a:cs typeface="Arial" charset="0"/>
              </a:rPr>
              <a:t> Not allowed  </a:t>
            </a:r>
          </a:p>
        </p:txBody>
      </p:sp>
      <p:sp>
        <p:nvSpPr>
          <p:cNvPr id="3" name="Content Placeholder 2"/>
          <p:cNvSpPr>
            <a:spLocks noGrp="1"/>
          </p:cNvSpPr>
          <p:nvPr>
            <p:ph idx="1"/>
          </p:nvPr>
        </p:nvSpPr>
        <p:spPr>
          <a:xfrm>
            <a:off x="228600" y="1371600"/>
            <a:ext cx="8915400" cy="5334000"/>
          </a:xfrm>
          <a:solidFill>
            <a:srgbClr val="FFFFFF"/>
          </a:solidFill>
        </p:spPr>
        <p:txBody>
          <a:bodyPr>
            <a:normAutofit fontScale="25000" lnSpcReduction="20000"/>
          </a:bodyPr>
          <a:lstStyle/>
          <a:p>
            <a:pPr lvl="0">
              <a:lnSpc>
                <a:spcPct val="220000"/>
              </a:lnSpc>
              <a:buFont typeface="Wingdings" panose="05000000000000000000" pitchFamily="2" charset="2"/>
              <a:buChar char="Ø"/>
            </a:pPr>
            <a:r>
              <a:rPr lang="en-US" sz="7200" dirty="0">
                <a:solidFill>
                  <a:srgbClr val="7030A0"/>
                </a:solidFill>
                <a:latin typeface="+mn-lt"/>
              </a:rPr>
              <a:t>Clothes which are dusty, dirty or wet ,avoid entry with sweet stinky body</a:t>
            </a:r>
          </a:p>
          <a:p>
            <a:pPr lvl="0">
              <a:lnSpc>
                <a:spcPct val="220000"/>
              </a:lnSpc>
              <a:buFont typeface="Wingdings" panose="05000000000000000000" pitchFamily="2" charset="2"/>
              <a:buChar char="Ø"/>
            </a:pPr>
            <a:r>
              <a:rPr lang="en-US" sz="7200" dirty="0">
                <a:solidFill>
                  <a:srgbClr val="7030A0"/>
                </a:solidFill>
                <a:latin typeface="+mn-lt"/>
              </a:rPr>
              <a:t>Sleeveless clothes, shorts or short-pants </a:t>
            </a:r>
          </a:p>
          <a:p>
            <a:pPr lvl="0">
              <a:lnSpc>
                <a:spcPct val="220000"/>
              </a:lnSpc>
              <a:buFont typeface="Wingdings" panose="05000000000000000000" pitchFamily="2" charset="2"/>
              <a:buChar char="Ø"/>
            </a:pPr>
            <a:r>
              <a:rPr lang="en-US" sz="7200" dirty="0">
                <a:solidFill>
                  <a:srgbClr val="7030A0"/>
                </a:solidFill>
                <a:latin typeface="+mn-lt"/>
              </a:rPr>
              <a:t>Tank tops, halter tops and </a:t>
            </a:r>
            <a:r>
              <a:rPr lang="en-US" sz="7200" dirty="0" err="1">
                <a:solidFill>
                  <a:srgbClr val="7030A0"/>
                </a:solidFill>
                <a:latin typeface="+mn-lt"/>
              </a:rPr>
              <a:t>sphagetti</a:t>
            </a:r>
            <a:r>
              <a:rPr lang="en-US" sz="7200" dirty="0">
                <a:solidFill>
                  <a:srgbClr val="7030A0"/>
                </a:solidFill>
                <a:latin typeface="+mn-lt"/>
              </a:rPr>
              <a:t> strap tops, sarees, shorts, skirts and gowns  </a:t>
            </a:r>
          </a:p>
          <a:p>
            <a:pPr lvl="0">
              <a:lnSpc>
                <a:spcPct val="220000"/>
              </a:lnSpc>
              <a:buFont typeface="Wingdings" panose="05000000000000000000" pitchFamily="2" charset="2"/>
              <a:buChar char="Ø"/>
            </a:pPr>
            <a:r>
              <a:rPr lang="en-US" sz="7200" dirty="0">
                <a:solidFill>
                  <a:srgbClr val="7030A0"/>
                </a:solidFill>
                <a:latin typeface="+mn-lt"/>
              </a:rPr>
              <a:t>Clothes which shred fiber like fur, mohair etc </a:t>
            </a:r>
          </a:p>
          <a:p>
            <a:pPr lvl="0">
              <a:lnSpc>
                <a:spcPct val="220000"/>
              </a:lnSpc>
              <a:buFont typeface="Wingdings" panose="05000000000000000000" pitchFamily="2" charset="2"/>
              <a:buChar char="Ø"/>
            </a:pPr>
            <a:r>
              <a:rPr lang="en-US" sz="7200" dirty="0">
                <a:solidFill>
                  <a:srgbClr val="7030A0"/>
                </a:solidFill>
                <a:latin typeface="+mn-lt"/>
              </a:rPr>
              <a:t>Deodorants, perfumes , </a:t>
            </a:r>
            <a:r>
              <a:rPr lang="en-US" sz="7200" dirty="0" err="1">
                <a:solidFill>
                  <a:srgbClr val="7030A0"/>
                </a:solidFill>
                <a:latin typeface="+mn-lt"/>
              </a:rPr>
              <a:t>kajals</a:t>
            </a:r>
            <a:r>
              <a:rPr lang="en-US" sz="7200" dirty="0">
                <a:solidFill>
                  <a:srgbClr val="7030A0"/>
                </a:solidFill>
                <a:latin typeface="+mn-lt"/>
              </a:rPr>
              <a:t> and cosmetics including hand cream </a:t>
            </a:r>
          </a:p>
          <a:p>
            <a:pPr lvl="0">
              <a:lnSpc>
                <a:spcPct val="220000"/>
              </a:lnSpc>
              <a:buFont typeface="Wingdings" panose="05000000000000000000" pitchFamily="2" charset="2"/>
              <a:buChar char="Ø"/>
            </a:pPr>
            <a:r>
              <a:rPr lang="en-US" sz="7200" dirty="0">
                <a:solidFill>
                  <a:srgbClr val="7030A0"/>
                </a:solidFill>
                <a:latin typeface="+mn-lt"/>
              </a:rPr>
              <a:t>Heavy jewellery and decorative accessories including flowers</a:t>
            </a:r>
          </a:p>
          <a:p>
            <a:pPr lvl="0">
              <a:lnSpc>
                <a:spcPct val="220000"/>
              </a:lnSpc>
              <a:buFont typeface="Wingdings" panose="05000000000000000000" pitchFamily="2" charset="2"/>
              <a:buChar char="Ø"/>
            </a:pPr>
            <a:r>
              <a:rPr lang="en-US" sz="7200" dirty="0">
                <a:solidFill>
                  <a:srgbClr val="7030A0"/>
                </a:solidFill>
                <a:latin typeface="+mn-lt"/>
              </a:rPr>
              <a:t>People suffering from cough, cold or respiratory diseases</a:t>
            </a:r>
          </a:p>
          <a:p>
            <a:endParaRPr lang="en-US" dirty="0"/>
          </a:p>
        </p:txBody>
      </p:sp>
      <p:sp>
        <p:nvSpPr>
          <p:cNvPr id="9" name="Smiley Face 8">
            <a:extLst>
              <a:ext uri="{FF2B5EF4-FFF2-40B4-BE49-F238E27FC236}">
                <a16:creationId xmlns:a16="http://schemas.microsoft.com/office/drawing/2014/main" id="{D328763F-8491-CE72-CDF6-9EF72EFE80A6}"/>
              </a:ext>
            </a:extLst>
          </p:cNvPr>
          <p:cNvSpPr/>
          <p:nvPr/>
        </p:nvSpPr>
        <p:spPr>
          <a:xfrm>
            <a:off x="8336280" y="5135880"/>
            <a:ext cx="609600" cy="474677"/>
          </a:xfrm>
          <a:prstGeom prst="smileyFac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nvGrpSpPr>
          <p:cNvPr id="19" name="Group 18">
            <a:extLst>
              <a:ext uri="{FF2B5EF4-FFF2-40B4-BE49-F238E27FC236}">
                <a16:creationId xmlns:a16="http://schemas.microsoft.com/office/drawing/2014/main" id="{0FBBDDA5-C076-2CB0-37FF-9767F396825A}"/>
              </a:ext>
            </a:extLst>
          </p:cNvPr>
          <p:cNvGrpSpPr/>
          <p:nvPr/>
        </p:nvGrpSpPr>
        <p:grpSpPr>
          <a:xfrm>
            <a:off x="228600" y="1652301"/>
            <a:ext cx="267908" cy="3834099"/>
            <a:chOff x="228600" y="1652301"/>
            <a:chExt cx="267908" cy="3834099"/>
          </a:xfrm>
        </p:grpSpPr>
        <p:pic>
          <p:nvPicPr>
            <p:cNvPr id="11" name="Picture 10">
              <a:extLst>
                <a:ext uri="{FF2B5EF4-FFF2-40B4-BE49-F238E27FC236}">
                  <a16:creationId xmlns:a16="http://schemas.microsoft.com/office/drawing/2014/main" id="{3E9BFD76-EA9D-1E51-B411-DCD8B0BB2B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652301"/>
              <a:ext cx="267908" cy="251398"/>
            </a:xfrm>
            <a:prstGeom prst="rect">
              <a:avLst/>
            </a:prstGeom>
          </p:spPr>
        </p:pic>
        <p:pic>
          <p:nvPicPr>
            <p:cNvPr id="12" name="Picture 11">
              <a:extLst>
                <a:ext uri="{FF2B5EF4-FFF2-40B4-BE49-F238E27FC236}">
                  <a16:creationId xmlns:a16="http://schemas.microsoft.com/office/drawing/2014/main" id="{CEA2983C-6B2E-5384-9E8C-2F02B11995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830220"/>
              <a:ext cx="267908" cy="251398"/>
            </a:xfrm>
            <a:prstGeom prst="rect">
              <a:avLst/>
            </a:prstGeom>
          </p:spPr>
        </p:pic>
        <p:pic>
          <p:nvPicPr>
            <p:cNvPr id="13" name="Picture 12">
              <a:extLst>
                <a:ext uri="{FF2B5EF4-FFF2-40B4-BE49-F238E27FC236}">
                  <a16:creationId xmlns:a16="http://schemas.microsoft.com/office/drawing/2014/main" id="{86014DD5-3975-FD36-F0D7-1642A15AC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221921"/>
              <a:ext cx="267908" cy="251398"/>
            </a:xfrm>
            <a:prstGeom prst="rect">
              <a:avLst/>
            </a:prstGeom>
          </p:spPr>
        </p:pic>
        <p:pic>
          <p:nvPicPr>
            <p:cNvPr id="14" name="Picture 13">
              <a:extLst>
                <a:ext uri="{FF2B5EF4-FFF2-40B4-BE49-F238E27FC236}">
                  <a16:creationId xmlns:a16="http://schemas.microsoft.com/office/drawing/2014/main" id="{994B2847-5783-F49C-7EF8-205B726AE7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5235002"/>
              <a:ext cx="267908" cy="251398"/>
            </a:xfrm>
            <a:prstGeom prst="rect">
              <a:avLst/>
            </a:prstGeom>
          </p:spPr>
        </p:pic>
        <p:pic>
          <p:nvPicPr>
            <p:cNvPr id="15" name="Picture 14">
              <a:extLst>
                <a:ext uri="{FF2B5EF4-FFF2-40B4-BE49-F238E27FC236}">
                  <a16:creationId xmlns:a16="http://schemas.microsoft.com/office/drawing/2014/main" id="{73D74834-863F-8812-30BF-2CE5019D89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665417"/>
              <a:ext cx="267908" cy="251398"/>
            </a:xfrm>
            <a:prstGeom prst="rect">
              <a:avLst/>
            </a:prstGeom>
          </p:spPr>
        </p:pic>
        <p:pic>
          <p:nvPicPr>
            <p:cNvPr id="16" name="Picture 15">
              <a:extLst>
                <a:ext uri="{FF2B5EF4-FFF2-40B4-BE49-F238E27FC236}">
                  <a16:creationId xmlns:a16="http://schemas.microsoft.com/office/drawing/2014/main" id="{E4275933-B44C-520A-3DCC-CF5F7AFBE1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038600"/>
              <a:ext cx="267908" cy="251398"/>
            </a:xfrm>
            <a:prstGeom prst="rect">
              <a:avLst/>
            </a:prstGeom>
          </p:spPr>
        </p:pic>
        <p:pic>
          <p:nvPicPr>
            <p:cNvPr id="17" name="Picture 16">
              <a:extLst>
                <a:ext uri="{FF2B5EF4-FFF2-40B4-BE49-F238E27FC236}">
                  <a16:creationId xmlns:a16="http://schemas.microsoft.com/office/drawing/2014/main" id="{9545CAF2-692F-2142-A21F-7AEB609E08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3464309"/>
              <a:ext cx="267908" cy="251398"/>
            </a:xfrm>
            <a:prstGeom prst="rect">
              <a:avLst/>
            </a:prstGeom>
          </p:spPr>
        </p:pic>
      </p:grpSp>
      <p:grpSp>
        <p:nvGrpSpPr>
          <p:cNvPr id="21" name="Group 20">
            <a:extLst>
              <a:ext uri="{FF2B5EF4-FFF2-40B4-BE49-F238E27FC236}">
                <a16:creationId xmlns:a16="http://schemas.microsoft.com/office/drawing/2014/main" id="{2E651F06-B93C-4A49-3962-8706B5E394B1}"/>
              </a:ext>
            </a:extLst>
          </p:cNvPr>
          <p:cNvGrpSpPr/>
          <p:nvPr/>
        </p:nvGrpSpPr>
        <p:grpSpPr>
          <a:xfrm>
            <a:off x="6400800" y="1262723"/>
            <a:ext cx="2743200" cy="4613295"/>
            <a:chOff x="6202680" y="1903699"/>
            <a:chExt cx="2743200" cy="4573301"/>
          </a:xfrm>
        </p:grpSpPr>
        <p:grpSp>
          <p:nvGrpSpPr>
            <p:cNvPr id="6" name="Group 5"/>
            <p:cNvGrpSpPr/>
            <p:nvPr/>
          </p:nvGrpSpPr>
          <p:grpSpPr>
            <a:xfrm>
              <a:off x="7620000" y="1903699"/>
              <a:ext cx="1295400" cy="926521"/>
              <a:chOff x="6705600" y="1295400"/>
              <a:chExt cx="2209800" cy="2209800"/>
            </a:xfrm>
          </p:grpSpPr>
          <p:pic>
            <p:nvPicPr>
              <p:cNvPr id="53250" name="Picture 2" descr="original_organic-merino-wool- ..."/>
              <p:cNvPicPr>
                <a:picLocks noChangeAspect="1" noChangeArrowheads="1"/>
              </p:cNvPicPr>
              <p:nvPr/>
            </p:nvPicPr>
            <p:blipFill>
              <a:blip r:embed="rId4" cstate="print"/>
              <a:srcRect/>
              <a:stretch>
                <a:fillRect/>
              </a:stretch>
            </p:blipFill>
            <p:spPr bwMode="auto">
              <a:xfrm>
                <a:off x="6705600" y="1295400"/>
                <a:ext cx="2209800" cy="2209800"/>
              </a:xfrm>
              <a:prstGeom prst="rect">
                <a:avLst/>
              </a:prstGeom>
              <a:noFill/>
            </p:spPr>
          </p:pic>
          <p:sp>
            <p:nvSpPr>
              <p:cNvPr id="5" name="Rectangle 4"/>
              <p:cNvSpPr/>
              <p:nvPr/>
            </p:nvSpPr>
            <p:spPr>
              <a:xfrm>
                <a:off x="7162800" y="1828800"/>
                <a:ext cx="17526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X</a:t>
                </a:r>
              </a:p>
            </p:txBody>
          </p:sp>
        </p:grpSp>
        <p:pic>
          <p:nvPicPr>
            <p:cNvPr id="7" name="Picture 6">
              <a:extLst>
                <a:ext uri="{FF2B5EF4-FFF2-40B4-BE49-F238E27FC236}">
                  <a16:creationId xmlns:a16="http://schemas.microsoft.com/office/drawing/2014/main" id="{6078904B-82C9-A6AC-2253-67E06287F0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2680" y="5105400"/>
              <a:ext cx="2743200" cy="1371600"/>
            </a:xfrm>
            <a:prstGeom prst="rect">
              <a:avLst/>
            </a:prstGeom>
          </p:spPr>
        </p:pic>
        <p:sp>
          <p:nvSpPr>
            <p:cNvPr id="8" name="Multiplication Sign 7">
              <a:extLst>
                <a:ext uri="{FF2B5EF4-FFF2-40B4-BE49-F238E27FC236}">
                  <a16:creationId xmlns:a16="http://schemas.microsoft.com/office/drawing/2014/main" id="{8F019B3A-37E5-20D1-A63F-B7A126667863}"/>
                </a:ext>
              </a:extLst>
            </p:cNvPr>
            <p:cNvSpPr/>
            <p:nvPr/>
          </p:nvSpPr>
          <p:spPr>
            <a:xfrm>
              <a:off x="7199586" y="6001717"/>
              <a:ext cx="609600" cy="38100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10" name="Picture 9">
              <a:extLst>
                <a:ext uri="{FF2B5EF4-FFF2-40B4-BE49-F238E27FC236}">
                  <a16:creationId xmlns:a16="http://schemas.microsoft.com/office/drawing/2014/main" id="{4C8B81FF-7AA0-398F-2931-D46F6541FF49}"/>
                </a:ext>
              </a:extLst>
            </p:cNvPr>
            <p:cNvPicPr>
              <a:picLocks noChangeAspect="1"/>
            </p:cNvPicPr>
            <p:nvPr/>
          </p:nvPicPr>
          <p:blipFill>
            <a:blip r:embed="rId6"/>
            <a:stretch>
              <a:fillRect/>
            </a:stretch>
          </p:blipFill>
          <p:spPr>
            <a:xfrm>
              <a:off x="7809186" y="3429000"/>
              <a:ext cx="860602" cy="860998"/>
            </a:xfrm>
            <a:prstGeom prst="rect">
              <a:avLst/>
            </a:prstGeom>
          </p:spPr>
        </p:pic>
      </p:gr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BEED2-59E6-4D5A-8FAA-3D82E01631E9}"/>
              </a:ext>
            </a:extLst>
          </p:cNvPr>
          <p:cNvSpPr>
            <a:spLocks noGrp="1"/>
          </p:cNvSpPr>
          <p:nvPr>
            <p:ph type="title"/>
          </p:nvPr>
        </p:nvSpPr>
        <p:spPr/>
        <p:txBody>
          <a:bodyPr/>
          <a:lstStyle/>
          <a:p>
            <a:r>
              <a:rPr lang="en-US" b="1" dirty="0">
                <a:solidFill>
                  <a:srgbClr val="C00000"/>
                </a:solidFill>
                <a:latin typeface="Arial Rounded MT Bold" panose="020F0704030504030204" pitchFamily="34" charset="0"/>
                <a:cs typeface="Arial" charset="0"/>
              </a:rPr>
              <a:t>Cleanroom Don’ts</a:t>
            </a:r>
            <a:endParaRPr lang="en-IN" dirty="0"/>
          </a:p>
        </p:txBody>
      </p:sp>
      <p:sp>
        <p:nvSpPr>
          <p:cNvPr id="3" name="Content Placeholder 2">
            <a:extLst>
              <a:ext uri="{FF2B5EF4-FFF2-40B4-BE49-F238E27FC236}">
                <a16:creationId xmlns:a16="http://schemas.microsoft.com/office/drawing/2014/main" id="{D7A5EBF6-E1B2-0BAA-5256-F10150CE4629}"/>
              </a:ext>
            </a:extLst>
          </p:cNvPr>
          <p:cNvSpPr>
            <a:spLocks noGrp="1"/>
          </p:cNvSpPr>
          <p:nvPr>
            <p:ph idx="1"/>
          </p:nvPr>
        </p:nvSpPr>
        <p:spPr>
          <a:xfrm>
            <a:off x="0" y="1219200"/>
            <a:ext cx="9144000" cy="5638800"/>
          </a:xfrm>
          <a:solidFill>
            <a:srgbClr val="FFFFFF"/>
          </a:solidFill>
        </p:spPr>
        <p:txBody>
          <a:bodyPr/>
          <a:lstStyle/>
          <a:p>
            <a:pPr>
              <a:lnSpc>
                <a:spcPct val="150000"/>
              </a:lnSpc>
              <a:buFont typeface="Wingdings" panose="05000000000000000000" pitchFamily="2" charset="2"/>
              <a:buChar char="Ø"/>
            </a:pPr>
            <a:r>
              <a:rPr lang="en-US" i="1" dirty="0">
                <a:solidFill>
                  <a:srgbClr val="FF0000"/>
                </a:solidFill>
                <a:latin typeface="+mn-lt"/>
                <a:cs typeface="Times New Roman" panose="02020603050405020304" pitchFamily="18" charset="0"/>
              </a:rPr>
              <a:t>Cell Phone usage Policy </a:t>
            </a:r>
            <a:r>
              <a:rPr lang="en-US" i="1" dirty="0">
                <a:solidFill>
                  <a:srgbClr val="7030A0"/>
                </a:solidFill>
                <a:latin typeface="+mn-lt"/>
                <a:cs typeface="Times New Roman" panose="02020603050405020304" pitchFamily="18" charset="0"/>
              </a:rPr>
              <a:t>inside cleanroom.</a:t>
            </a:r>
          </a:p>
          <a:p>
            <a:pPr marL="0" indent="0">
              <a:lnSpc>
                <a:spcPct val="150000"/>
              </a:lnSpc>
              <a:buNone/>
            </a:pPr>
            <a:r>
              <a:rPr lang="en-US" sz="2400" i="1" dirty="0">
                <a:solidFill>
                  <a:srgbClr val="7030A0"/>
                </a:solidFill>
                <a:latin typeface="+mn-lt"/>
                <a:cs typeface="Times New Roman" panose="02020603050405020304" pitchFamily="18" charset="0"/>
              </a:rPr>
              <a:t>	</a:t>
            </a:r>
            <a:r>
              <a:rPr lang="en-US" sz="1800" dirty="0">
                <a:solidFill>
                  <a:srgbClr val="7030A0"/>
                </a:solidFill>
                <a:latin typeface="+mn-lt"/>
                <a:cs typeface="Times New Roman" panose="02020603050405020304" pitchFamily="18" charset="0"/>
              </a:rPr>
              <a:t>-</a:t>
            </a:r>
            <a:r>
              <a:rPr lang="en-IN" sz="1800" dirty="0">
                <a:solidFill>
                  <a:srgbClr val="7030A0"/>
                </a:solidFill>
                <a:latin typeface="+mn-lt"/>
                <a:cs typeface="Times New Roman" panose="02020603050405020304" pitchFamily="18" charset="0"/>
              </a:rPr>
              <a:t> Cell phone use is  strictly prohibited inside </a:t>
            </a:r>
            <a:r>
              <a:rPr lang="en-IN" sz="1800" dirty="0" err="1">
                <a:solidFill>
                  <a:srgbClr val="7030A0"/>
                </a:solidFill>
                <a:latin typeface="+mn-lt"/>
                <a:cs typeface="Times New Roman" panose="02020603050405020304" pitchFamily="18" charset="0"/>
              </a:rPr>
              <a:t>NNfC</a:t>
            </a:r>
            <a:endParaRPr lang="en-IN" sz="1800" dirty="0">
              <a:solidFill>
                <a:srgbClr val="7030A0"/>
              </a:solidFill>
              <a:latin typeface="+mn-lt"/>
              <a:cs typeface="Times New Roman" panose="02020603050405020304" pitchFamily="18" charset="0"/>
            </a:endParaRPr>
          </a:p>
          <a:p>
            <a:pPr marL="0" indent="0">
              <a:lnSpc>
                <a:spcPct val="150000"/>
              </a:lnSpc>
              <a:buNone/>
            </a:pPr>
            <a:r>
              <a:rPr lang="en-IN" sz="1800" dirty="0">
                <a:solidFill>
                  <a:srgbClr val="7030A0"/>
                </a:solidFill>
                <a:latin typeface="+mn-lt"/>
                <a:cs typeface="Times New Roman" panose="02020603050405020304" pitchFamily="18" charset="0"/>
              </a:rPr>
              <a:t>	- Only staffs can use during equipment maintenance/ for any documentation purpose</a:t>
            </a:r>
          </a:p>
          <a:p>
            <a:pPr>
              <a:lnSpc>
                <a:spcPct val="150000"/>
              </a:lnSpc>
              <a:buFont typeface="Wingdings" panose="05000000000000000000" pitchFamily="2" charset="2"/>
              <a:buChar char="Ø"/>
            </a:pPr>
            <a:r>
              <a:rPr lang="en-IN" i="1" dirty="0">
                <a:solidFill>
                  <a:srgbClr val="7030A0"/>
                </a:solidFill>
                <a:latin typeface="+mn-lt"/>
                <a:cs typeface="Times New Roman" panose="02020603050405020304" pitchFamily="18" charset="0"/>
              </a:rPr>
              <a:t>Do not open the door</a:t>
            </a:r>
            <a:r>
              <a:rPr lang="en-IN" i="1" dirty="0">
                <a:solidFill>
                  <a:schemeClr val="tx2"/>
                </a:solidFill>
                <a:latin typeface="+mn-lt"/>
                <a:cs typeface="Times New Roman" panose="02020603050405020304" pitchFamily="18" charset="0"/>
              </a:rPr>
              <a:t> </a:t>
            </a:r>
            <a:r>
              <a:rPr lang="en-IN" i="1" dirty="0">
                <a:solidFill>
                  <a:srgbClr val="FF0000"/>
                </a:solidFill>
                <a:latin typeface="+mn-lt"/>
                <a:cs typeface="Times New Roman" panose="02020603050405020304" pitchFamily="18" charset="0"/>
              </a:rPr>
              <a:t>emergency exits </a:t>
            </a:r>
            <a:r>
              <a:rPr lang="en-IN" i="1" dirty="0">
                <a:solidFill>
                  <a:srgbClr val="7030A0"/>
                </a:solidFill>
                <a:latin typeface="+mn-lt"/>
                <a:cs typeface="Times New Roman" panose="02020603050405020304" pitchFamily="18" charset="0"/>
              </a:rPr>
              <a:t>u</a:t>
            </a:r>
            <a:r>
              <a:rPr lang="en-IN" i="1" dirty="0">
                <a:solidFill>
                  <a:schemeClr val="tx2"/>
                </a:solidFill>
                <a:latin typeface="+mn-lt"/>
                <a:cs typeface="Times New Roman" panose="02020603050405020304" pitchFamily="18" charset="0"/>
              </a:rPr>
              <a:t>nnecessarily</a:t>
            </a:r>
          </a:p>
          <a:p>
            <a:pPr>
              <a:buFont typeface="Wingdings" panose="05000000000000000000" pitchFamily="2" charset="2"/>
              <a:buChar char="Ø"/>
            </a:pPr>
            <a:r>
              <a:rPr lang="en-IN" i="1" dirty="0">
                <a:solidFill>
                  <a:srgbClr val="7030A0"/>
                </a:solidFill>
                <a:latin typeface="+mn-lt"/>
                <a:cs typeface="Times New Roman" panose="02020603050405020304" pitchFamily="18" charset="0"/>
              </a:rPr>
              <a:t>Do not open the </a:t>
            </a:r>
            <a:r>
              <a:rPr lang="en-IN" i="1" dirty="0">
                <a:solidFill>
                  <a:srgbClr val="FF0000"/>
                </a:solidFill>
                <a:latin typeface="+mn-lt"/>
                <a:cs typeface="Times New Roman" panose="02020603050405020304" pitchFamily="18" charset="0"/>
              </a:rPr>
              <a:t>door to the cleanroom </a:t>
            </a:r>
            <a:r>
              <a:rPr lang="en-IN" i="1" dirty="0">
                <a:solidFill>
                  <a:srgbClr val="7030A0"/>
                </a:solidFill>
                <a:latin typeface="+mn-lt"/>
                <a:cs typeface="Times New Roman" panose="02020603050405020304" pitchFamily="18" charset="0"/>
              </a:rPr>
              <a:t>for communication or passing of products back and forth – use the pass-through instead.</a:t>
            </a:r>
          </a:p>
          <a:p>
            <a:pPr>
              <a:buFont typeface="Wingdings" panose="05000000000000000000" pitchFamily="2" charset="2"/>
              <a:buChar char="Ø"/>
            </a:pPr>
            <a:r>
              <a:rPr lang="en-US" i="1" dirty="0">
                <a:solidFill>
                  <a:srgbClr val="7030A0"/>
                </a:solidFill>
                <a:latin typeface="+mn-lt"/>
                <a:cs typeface="Times New Roman" panose="02020603050405020304" pitchFamily="18" charset="0"/>
              </a:rPr>
              <a:t>Do not </a:t>
            </a:r>
            <a:r>
              <a:rPr lang="en-US" i="1" dirty="0">
                <a:solidFill>
                  <a:srgbClr val="FF0000"/>
                </a:solidFill>
                <a:latin typeface="+mn-lt"/>
                <a:cs typeface="Times New Roman" panose="02020603050405020304" pitchFamily="18" charset="0"/>
              </a:rPr>
              <a:t>congregate</a:t>
            </a:r>
            <a:r>
              <a:rPr lang="en-US" i="1" dirty="0">
                <a:solidFill>
                  <a:schemeClr val="tx2"/>
                </a:solidFill>
                <a:latin typeface="+mn-lt"/>
                <a:cs typeface="Times New Roman" panose="02020603050405020304" pitchFamily="18" charset="0"/>
              </a:rPr>
              <a:t>. </a:t>
            </a:r>
          </a:p>
          <a:p>
            <a:pPr>
              <a:buFont typeface="Wingdings" panose="05000000000000000000" pitchFamily="2" charset="2"/>
              <a:buChar char="Ø"/>
            </a:pPr>
            <a:r>
              <a:rPr lang="en-US" i="1" dirty="0">
                <a:solidFill>
                  <a:srgbClr val="7030A0"/>
                </a:solidFill>
                <a:latin typeface="+mn-lt"/>
                <a:cs typeface="Times New Roman" panose="02020603050405020304" pitchFamily="18" charset="0"/>
              </a:rPr>
              <a:t>No running and try to maintain silence</a:t>
            </a:r>
          </a:p>
          <a:p>
            <a:pPr marL="0" indent="0">
              <a:buNone/>
            </a:pPr>
            <a:endParaRPr lang="en-IN" i="1" dirty="0">
              <a:solidFill>
                <a:srgbClr val="7030A0"/>
              </a:solidFill>
              <a:latin typeface="+mn-lt"/>
              <a:cs typeface="Times New Roman" panose="02020603050405020304" pitchFamily="18" charset="0"/>
            </a:endParaRPr>
          </a:p>
          <a:p>
            <a:pPr marL="0" indent="0">
              <a:buNone/>
            </a:pPr>
            <a:endParaRPr lang="en-IN" dirty="0"/>
          </a:p>
        </p:txBody>
      </p:sp>
      <p:grpSp>
        <p:nvGrpSpPr>
          <p:cNvPr id="17" name="Group 16">
            <a:extLst>
              <a:ext uri="{FF2B5EF4-FFF2-40B4-BE49-F238E27FC236}">
                <a16:creationId xmlns:a16="http://schemas.microsoft.com/office/drawing/2014/main" id="{9C0881C9-B87F-5B67-734F-D37B57381DDF}"/>
              </a:ext>
            </a:extLst>
          </p:cNvPr>
          <p:cNvGrpSpPr/>
          <p:nvPr/>
        </p:nvGrpSpPr>
        <p:grpSpPr>
          <a:xfrm>
            <a:off x="2133600" y="1543722"/>
            <a:ext cx="6675160" cy="5130120"/>
            <a:chOff x="1524000" y="1524000"/>
            <a:chExt cx="6675160" cy="5130120"/>
          </a:xfrm>
        </p:grpSpPr>
        <p:pic>
          <p:nvPicPr>
            <p:cNvPr id="7" name="Picture 6">
              <a:extLst>
                <a:ext uri="{FF2B5EF4-FFF2-40B4-BE49-F238E27FC236}">
                  <a16:creationId xmlns:a16="http://schemas.microsoft.com/office/drawing/2014/main" id="{042B20C4-350E-A7F3-E27D-C18CD174F1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2821" y="1524000"/>
              <a:ext cx="1039559" cy="1044575"/>
            </a:xfrm>
            <a:prstGeom prst="rect">
              <a:avLst/>
            </a:prstGeom>
          </p:spPr>
        </p:pic>
        <p:pic>
          <p:nvPicPr>
            <p:cNvPr id="11" name="Picture 10">
              <a:extLst>
                <a:ext uri="{FF2B5EF4-FFF2-40B4-BE49-F238E27FC236}">
                  <a16:creationId xmlns:a16="http://schemas.microsoft.com/office/drawing/2014/main" id="{22B0F153-4A91-34FB-30A4-8E7F25535C23}"/>
                </a:ext>
              </a:extLst>
            </p:cNvPr>
            <p:cNvPicPr>
              <a:picLocks noChangeAspect="1"/>
            </p:cNvPicPr>
            <p:nvPr/>
          </p:nvPicPr>
          <p:blipFill>
            <a:blip r:embed="rId3"/>
            <a:stretch>
              <a:fillRect/>
            </a:stretch>
          </p:blipFill>
          <p:spPr>
            <a:xfrm>
              <a:off x="6705600" y="4064236"/>
              <a:ext cx="1493560" cy="1356201"/>
            </a:xfrm>
            <a:prstGeom prst="rect">
              <a:avLst/>
            </a:prstGeom>
          </p:spPr>
        </p:pic>
        <p:pic>
          <p:nvPicPr>
            <p:cNvPr id="13" name="Picture 12">
              <a:extLst>
                <a:ext uri="{FF2B5EF4-FFF2-40B4-BE49-F238E27FC236}">
                  <a16:creationId xmlns:a16="http://schemas.microsoft.com/office/drawing/2014/main" id="{FA5EE7FC-D572-0DA8-A508-329C2F2D19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0" y="4934781"/>
              <a:ext cx="2295525" cy="1719339"/>
            </a:xfrm>
            <a:prstGeom prst="rect">
              <a:avLst/>
            </a:prstGeom>
          </p:spPr>
        </p:pic>
        <p:pic>
          <p:nvPicPr>
            <p:cNvPr id="16" name="Picture 15">
              <a:extLst>
                <a:ext uri="{FF2B5EF4-FFF2-40B4-BE49-F238E27FC236}">
                  <a16:creationId xmlns:a16="http://schemas.microsoft.com/office/drawing/2014/main" id="{7769E647-CCD3-6B48-A9DC-2771510EEE7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8096" y="4144087"/>
              <a:ext cx="1276350" cy="1276350"/>
            </a:xfrm>
            <a:prstGeom prst="rect">
              <a:avLst/>
            </a:prstGeom>
          </p:spPr>
        </p:pic>
      </p:grpSp>
    </p:spTree>
    <p:extLst>
      <p:ext uri="{BB962C8B-B14F-4D97-AF65-F5344CB8AC3E}">
        <p14:creationId xmlns:p14="http://schemas.microsoft.com/office/powerpoint/2010/main" val="3145464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838200"/>
          </a:xfrm>
        </p:spPr>
        <p:txBody>
          <a:bodyPr>
            <a:normAutofit/>
          </a:bodyPr>
          <a:lstStyle/>
          <a:p>
            <a:r>
              <a:rPr lang="en-IN" sz="2800" b="1" dirty="0">
                <a:solidFill>
                  <a:srgbClr val="C00000"/>
                </a:solidFill>
                <a:latin typeface="Arial Rounded MT Bold" panose="020F0704030504030204" pitchFamily="34" charset="0"/>
                <a:cs typeface="Arial" charset="0"/>
              </a:rPr>
              <a:t>EQUIPMENT USE- </a:t>
            </a:r>
            <a:r>
              <a:rPr lang="en-IN" sz="2800" b="1" dirty="0">
                <a:solidFill>
                  <a:schemeClr val="tx2"/>
                </a:solidFill>
                <a:latin typeface="Arial Rounded MT Bold" panose="020F0704030504030204" pitchFamily="34" charset="0"/>
                <a:cs typeface="Arial" charset="0"/>
              </a:rPr>
              <a:t>General Instructions</a:t>
            </a:r>
            <a:endParaRPr lang="en-US" sz="2800" dirty="0">
              <a:solidFill>
                <a:schemeClr val="tx2"/>
              </a:solidFill>
            </a:endParaRPr>
          </a:p>
        </p:txBody>
      </p:sp>
      <p:sp>
        <p:nvSpPr>
          <p:cNvPr id="3" name="Content Placeholder 2"/>
          <p:cNvSpPr>
            <a:spLocks noGrp="1"/>
          </p:cNvSpPr>
          <p:nvPr>
            <p:ph idx="1"/>
          </p:nvPr>
        </p:nvSpPr>
        <p:spPr>
          <a:xfrm>
            <a:off x="0" y="1219200"/>
            <a:ext cx="9144000" cy="5638799"/>
          </a:xfrm>
          <a:noFill/>
        </p:spPr>
        <p:txBody>
          <a:bodyPr>
            <a:noAutofit/>
          </a:bodyPr>
          <a:lstStyle/>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Two type of users: </a:t>
            </a:r>
            <a:r>
              <a:rPr lang="en-US" sz="1800" dirty="0">
                <a:solidFill>
                  <a:srgbClr val="FF0000"/>
                </a:solidFill>
                <a:latin typeface="+mn-lt"/>
                <a:cs typeface="Times New Roman" panose="02020603050405020304" pitchFamily="18" charset="0"/>
              </a:rPr>
              <a:t>Dependent/ Independent</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Dependent authorized users: Only day time access / process done by facility technologist, please book the slot well in advance</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Independent users: Anytime access, after proper training</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Talk to your supervisor and the concerned technologist if you need to be an independent user.</a:t>
            </a:r>
          </a:p>
          <a:p>
            <a:pPr>
              <a:lnSpc>
                <a:spcPct val="200000"/>
              </a:lnSpc>
              <a:buFont typeface="Wingdings" panose="05000000000000000000" pitchFamily="2" charset="2"/>
              <a:buChar char="Ø"/>
            </a:pPr>
            <a:r>
              <a:rPr lang="en-US" sz="1800" dirty="0">
                <a:solidFill>
                  <a:srgbClr val="FF0000"/>
                </a:solidFill>
                <a:latin typeface="+mn-lt"/>
                <a:cs typeface="Times New Roman" panose="02020603050405020304" pitchFamily="18" charset="0"/>
              </a:rPr>
              <a:t>Internet usage (including FOM) on equipment computers strictly prohibited. Use of pen-drives is also not allowed, use </a:t>
            </a:r>
            <a:r>
              <a:rPr lang="en-US" sz="1800" dirty="0" err="1">
                <a:solidFill>
                  <a:srgbClr val="FF0000"/>
                </a:solidFill>
                <a:latin typeface="+mn-lt"/>
                <a:cs typeface="Times New Roman" panose="02020603050405020304" pitchFamily="18" charset="0"/>
              </a:rPr>
              <a:t>winSCP</a:t>
            </a:r>
            <a:r>
              <a:rPr lang="en-US" sz="1800" dirty="0">
                <a:solidFill>
                  <a:srgbClr val="FF0000"/>
                </a:solidFill>
                <a:latin typeface="+mn-lt"/>
                <a:cs typeface="Times New Roman" panose="02020603050405020304" pitchFamily="18" charset="0"/>
              </a:rPr>
              <a:t> to transfer data</a:t>
            </a:r>
          </a:p>
        </p:txBody>
      </p:sp>
      <p:pic>
        <p:nvPicPr>
          <p:cNvPr id="5" name="Picture 4">
            <a:extLst>
              <a:ext uri="{FF2B5EF4-FFF2-40B4-BE49-F238E27FC236}">
                <a16:creationId xmlns:a16="http://schemas.microsoft.com/office/drawing/2014/main" id="{17D24CC3-0DD6-A4F1-EAD6-D83C83B717C9}"/>
              </a:ext>
            </a:extLst>
          </p:cNvPr>
          <p:cNvPicPr>
            <a:picLocks noChangeAspect="1"/>
          </p:cNvPicPr>
          <p:nvPr/>
        </p:nvPicPr>
        <p:blipFill>
          <a:blip r:embed="rId2"/>
          <a:stretch>
            <a:fillRect/>
          </a:stretch>
        </p:blipFill>
        <p:spPr>
          <a:xfrm>
            <a:off x="6248400" y="2514600"/>
            <a:ext cx="2286000" cy="1228725"/>
          </a:xfrm>
          <a:prstGeom prst="rect">
            <a:avLst/>
          </a:prstGeom>
        </p:spPr>
      </p:pic>
    </p:spTree>
    <p:extLst>
      <p:ext uri="{BB962C8B-B14F-4D97-AF65-F5344CB8AC3E}">
        <p14:creationId xmlns:p14="http://schemas.microsoft.com/office/powerpoint/2010/main" val="2024594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FA1E8-648B-930B-6FA5-05FB472D65C6}"/>
              </a:ext>
            </a:extLst>
          </p:cNvPr>
          <p:cNvSpPr>
            <a:spLocks noGrp="1"/>
          </p:cNvSpPr>
          <p:nvPr>
            <p:ph type="title"/>
          </p:nvPr>
        </p:nvSpPr>
        <p:spPr/>
        <p:txBody>
          <a:bodyPr/>
          <a:lstStyle/>
          <a:p>
            <a:r>
              <a:rPr lang="en-IN" b="1" dirty="0">
                <a:solidFill>
                  <a:srgbClr val="C00000"/>
                </a:solidFill>
                <a:latin typeface="Arial Rounded MT Bold" panose="020F0704030504030204" pitchFamily="34" charset="0"/>
                <a:cs typeface="Arial" charset="0"/>
              </a:rPr>
              <a:t>EQUIPMENT USE- </a:t>
            </a:r>
            <a:r>
              <a:rPr lang="en-US" sz="2800" b="1" u="sng" dirty="0">
                <a:solidFill>
                  <a:schemeClr val="tx2"/>
                </a:solidFill>
                <a:latin typeface="Arial Rounded MT Bold" panose="020F0704030504030204" pitchFamily="34" charset="0"/>
                <a:ea typeface="+mn-ea"/>
                <a:cs typeface="Adobe Arabic" panose="02040503050201020203" pitchFamily="18" charset="-78"/>
              </a:rPr>
              <a:t>R</a:t>
            </a:r>
            <a:r>
              <a:rPr lang="en-US" sz="2800" b="1" u="sng" dirty="0">
                <a:solidFill>
                  <a:schemeClr val="tx2"/>
                </a:solidFill>
                <a:ea typeface="+mn-ea"/>
                <a:cs typeface="Adobe Arabic" panose="02040503050201020203" pitchFamily="18" charset="-78"/>
              </a:rPr>
              <a:t>egister in FOM</a:t>
            </a:r>
            <a:endParaRPr lang="en-IN" dirty="0"/>
          </a:p>
        </p:txBody>
      </p:sp>
      <p:graphicFrame>
        <p:nvGraphicFramePr>
          <p:cNvPr id="4" name="Content Placeholder 3">
            <a:extLst>
              <a:ext uri="{FF2B5EF4-FFF2-40B4-BE49-F238E27FC236}">
                <a16:creationId xmlns:a16="http://schemas.microsoft.com/office/drawing/2014/main" id="{3201A3BA-2A0B-1DF5-C6D7-28CD7F694717}"/>
              </a:ext>
            </a:extLst>
          </p:cNvPr>
          <p:cNvGraphicFramePr>
            <a:graphicFrameLocks noGrp="1"/>
          </p:cNvGraphicFramePr>
          <p:nvPr>
            <p:ph idx="1"/>
            <p:extLst>
              <p:ext uri="{D42A27DB-BD31-4B8C-83A1-F6EECF244321}">
                <p14:modId xmlns:p14="http://schemas.microsoft.com/office/powerpoint/2010/main" val="1338434770"/>
              </p:ext>
            </p:extLst>
          </p:nvPr>
        </p:nvGraphicFramePr>
        <p:xfrm>
          <a:off x="1293836" y="1447800"/>
          <a:ext cx="6111876" cy="2468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443572A5-0574-9A2D-8217-5AB452112D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2704" y="3788283"/>
            <a:ext cx="4823130" cy="1140713"/>
          </a:xfrm>
          <a:prstGeom prst="rect">
            <a:avLst/>
          </a:prstGeom>
        </p:spPr>
      </p:pic>
      <p:sp>
        <p:nvSpPr>
          <p:cNvPr id="7" name="Speech Bubble: Oval 6">
            <a:extLst>
              <a:ext uri="{FF2B5EF4-FFF2-40B4-BE49-F238E27FC236}">
                <a16:creationId xmlns:a16="http://schemas.microsoft.com/office/drawing/2014/main" id="{0894A6FC-CAA7-273F-8086-04836970B817}"/>
              </a:ext>
            </a:extLst>
          </p:cNvPr>
          <p:cNvSpPr/>
          <p:nvPr/>
        </p:nvSpPr>
        <p:spPr>
          <a:xfrm>
            <a:off x="2133600" y="3916362"/>
            <a:ext cx="1219200" cy="685800"/>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Agree the Same</a:t>
            </a:r>
            <a:endParaRPr lang="en-IN" sz="1200" dirty="0">
              <a:solidFill>
                <a:schemeClr val="tx1"/>
              </a:solidFill>
            </a:endParaRPr>
          </a:p>
        </p:txBody>
      </p:sp>
      <p:pic>
        <p:nvPicPr>
          <p:cNvPr id="9" name="Picture 8">
            <a:extLst>
              <a:ext uri="{FF2B5EF4-FFF2-40B4-BE49-F238E27FC236}">
                <a16:creationId xmlns:a16="http://schemas.microsoft.com/office/drawing/2014/main" id="{B6765032-EA45-3F06-3847-D316937388AD}"/>
              </a:ext>
            </a:extLst>
          </p:cNvPr>
          <p:cNvPicPr>
            <a:picLocks noChangeAspect="1"/>
          </p:cNvPicPr>
          <p:nvPr/>
        </p:nvPicPr>
        <p:blipFill>
          <a:blip r:embed="rId8"/>
          <a:stretch>
            <a:fillRect/>
          </a:stretch>
        </p:blipFill>
        <p:spPr>
          <a:xfrm>
            <a:off x="212704" y="5102795"/>
            <a:ext cx="4823130" cy="1494118"/>
          </a:xfrm>
          <a:prstGeom prst="rect">
            <a:avLst/>
          </a:prstGeom>
        </p:spPr>
      </p:pic>
      <p:sp>
        <p:nvSpPr>
          <p:cNvPr id="12" name="Speech Bubble: Oval 11">
            <a:extLst>
              <a:ext uri="{FF2B5EF4-FFF2-40B4-BE49-F238E27FC236}">
                <a16:creationId xmlns:a16="http://schemas.microsoft.com/office/drawing/2014/main" id="{E2F7AD38-FB60-2326-4C3E-70B297811F29}"/>
              </a:ext>
            </a:extLst>
          </p:cNvPr>
          <p:cNvSpPr/>
          <p:nvPr/>
        </p:nvSpPr>
        <p:spPr>
          <a:xfrm>
            <a:off x="2128520" y="6066345"/>
            <a:ext cx="990600" cy="381000"/>
          </a:xfrm>
          <a:prstGeom prst="wedgeEllipseCallou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Click Apply</a:t>
            </a:r>
            <a:endParaRPr lang="en-IN" sz="1200" dirty="0">
              <a:solidFill>
                <a:schemeClr val="tx1"/>
              </a:solidFill>
            </a:endParaRPr>
          </a:p>
        </p:txBody>
      </p:sp>
      <p:sp>
        <p:nvSpPr>
          <p:cNvPr id="13" name="Scroll: Horizontal 12">
            <a:extLst>
              <a:ext uri="{FF2B5EF4-FFF2-40B4-BE49-F238E27FC236}">
                <a16:creationId xmlns:a16="http://schemas.microsoft.com/office/drawing/2014/main" id="{1FE5152F-CEC7-25BE-273B-BE3AD77983B6}"/>
              </a:ext>
            </a:extLst>
          </p:cNvPr>
          <p:cNvSpPr/>
          <p:nvPr/>
        </p:nvSpPr>
        <p:spPr>
          <a:xfrm>
            <a:off x="5562600" y="3703638"/>
            <a:ext cx="3368696" cy="2468562"/>
          </a:xfrm>
          <a:prstGeom prst="horizontalScroll">
            <a:avLst/>
          </a:prstGeom>
          <a:solidFill>
            <a:srgbClr val="FFFF00"/>
          </a:solidFill>
          <a:ln w="158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Contact Equipment owner for any  issues related to access. For other issues contact </a:t>
            </a:r>
            <a:r>
              <a:rPr lang="en-US" b="1" dirty="0" err="1">
                <a:solidFill>
                  <a:schemeClr val="tx1"/>
                </a:solidFill>
              </a:rPr>
              <a:t>NNfC</a:t>
            </a:r>
            <a:r>
              <a:rPr lang="en-US" b="1" dirty="0">
                <a:solidFill>
                  <a:schemeClr val="tx1"/>
                </a:solidFill>
              </a:rPr>
              <a:t> Office (GF-20</a:t>
            </a:r>
            <a:r>
              <a:rPr lang="en-US" b="1" dirty="0"/>
              <a:t>)</a:t>
            </a:r>
            <a:endParaRPr lang="en-IN" b="1" dirty="0"/>
          </a:p>
          <a:p>
            <a:pPr algn="ctr"/>
            <a:endParaRPr lang="en-IN" dirty="0"/>
          </a:p>
        </p:txBody>
      </p:sp>
    </p:spTree>
    <p:extLst>
      <p:ext uri="{BB962C8B-B14F-4D97-AF65-F5344CB8AC3E}">
        <p14:creationId xmlns:p14="http://schemas.microsoft.com/office/powerpoint/2010/main" val="1085887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62878"/>
            <a:ext cx="7391400" cy="944562"/>
          </a:xfrm>
        </p:spPr>
        <p:txBody>
          <a:bodyPr>
            <a:normAutofit/>
          </a:bodyPr>
          <a:lstStyle/>
          <a:p>
            <a:r>
              <a:rPr lang="en-IN" sz="3200" b="1" dirty="0">
                <a:solidFill>
                  <a:srgbClr val="C00000"/>
                </a:solidFill>
                <a:latin typeface="Arial Rounded MT Bold" panose="020F0704030504030204" pitchFamily="34" charset="0"/>
                <a:cs typeface="Arial" charset="0"/>
              </a:rPr>
              <a:t>EQUIPMENT USE- </a:t>
            </a:r>
            <a:r>
              <a:rPr lang="en-US" sz="2800" b="1" u="sng" dirty="0">
                <a:solidFill>
                  <a:schemeClr val="tx2"/>
                </a:solidFill>
                <a:latin typeface="Arial Rounded MT Bold" panose="020F0704030504030204" pitchFamily="34" charset="0"/>
                <a:ea typeface="+mn-ea"/>
                <a:cs typeface="Adobe Arabic" panose="02040503050201020203" pitchFamily="18" charset="-78"/>
              </a:rPr>
              <a:t>FOM Slot Bookings</a:t>
            </a:r>
            <a:endParaRPr lang="en-US" sz="3600" b="1" u="sng" dirty="0">
              <a:solidFill>
                <a:schemeClr val="tx2"/>
              </a:solidFill>
              <a:latin typeface="Arial Rounded MT Bold" panose="020F0704030504030204" pitchFamily="34" charset="0"/>
              <a:ea typeface="+mn-ea"/>
              <a:cs typeface="Adobe Arabic" panose="02040503050201020203" pitchFamily="18" charset="-78"/>
            </a:endParaRPr>
          </a:p>
        </p:txBody>
      </p:sp>
      <p:sp>
        <p:nvSpPr>
          <p:cNvPr id="3" name="Content Placeholder 2"/>
          <p:cNvSpPr>
            <a:spLocks noGrp="1"/>
          </p:cNvSpPr>
          <p:nvPr>
            <p:ph idx="1"/>
          </p:nvPr>
        </p:nvSpPr>
        <p:spPr>
          <a:xfrm>
            <a:off x="381000" y="1295400"/>
            <a:ext cx="7924800" cy="5181600"/>
          </a:xfrm>
        </p:spPr>
        <p:txBody>
          <a:bodyPr>
            <a:normAutofit/>
          </a:bodyPr>
          <a:lstStyle/>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Slots need to booked using FOM software before tool usage.</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Be there with your sample 15 min before your booking starts, 30 minutes before a litho slot</a:t>
            </a:r>
          </a:p>
          <a:p>
            <a:pPr marL="263525" lvl="1" indent="-263525">
              <a:lnSpc>
                <a:spcPct val="200000"/>
              </a:lnSpc>
              <a:buSzPct val="100000"/>
              <a:buFont typeface="Wingdings" panose="05000000000000000000" pitchFamily="2" charset="2"/>
              <a:buChar char="Ø"/>
            </a:pPr>
            <a:r>
              <a:rPr lang="en-US" sz="1800" dirty="0">
                <a:solidFill>
                  <a:srgbClr val="7030A0"/>
                </a:solidFill>
                <a:latin typeface="+mn-lt"/>
                <a:cs typeface="Times New Roman" panose="02020603050405020304" pitchFamily="18" charset="0"/>
              </a:rPr>
              <a:t>Samples submitted 10 min after the beginning of the slot will not be accepted</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If you book, but do not turn up, penalty points as per norms</a:t>
            </a:r>
          </a:p>
          <a:p>
            <a:pPr lvl="1"/>
            <a:r>
              <a:rPr lang="en-US" sz="1800" b="1" dirty="0">
                <a:solidFill>
                  <a:srgbClr val="FF0000"/>
                </a:solidFill>
              </a:rPr>
              <a:t>Also, the slot will be charged</a:t>
            </a:r>
          </a:p>
        </p:txBody>
      </p:sp>
      <p:pic>
        <p:nvPicPr>
          <p:cNvPr id="5" name="Picture 4">
            <a:extLst>
              <a:ext uri="{FF2B5EF4-FFF2-40B4-BE49-F238E27FC236}">
                <a16:creationId xmlns:a16="http://schemas.microsoft.com/office/drawing/2014/main" id="{B79E7A72-371B-20F7-0453-98F1E9840CE5}"/>
              </a:ext>
            </a:extLst>
          </p:cNvPr>
          <p:cNvPicPr>
            <a:picLocks noChangeAspect="1"/>
          </p:cNvPicPr>
          <p:nvPr/>
        </p:nvPicPr>
        <p:blipFill>
          <a:blip r:embed="rId2"/>
          <a:stretch>
            <a:fillRect/>
          </a:stretch>
        </p:blipFill>
        <p:spPr>
          <a:xfrm>
            <a:off x="3886200" y="4419600"/>
            <a:ext cx="4876800" cy="2245360"/>
          </a:xfrm>
          <a:prstGeom prst="rect">
            <a:avLst/>
          </a:prstGeom>
        </p:spPr>
      </p:pic>
      <p:sp>
        <p:nvSpPr>
          <p:cNvPr id="6" name="Oval 5">
            <a:extLst>
              <a:ext uri="{FF2B5EF4-FFF2-40B4-BE49-F238E27FC236}">
                <a16:creationId xmlns:a16="http://schemas.microsoft.com/office/drawing/2014/main" id="{9E7D3280-BFB8-E59A-855D-539F94192177}"/>
              </a:ext>
            </a:extLst>
          </p:cNvPr>
          <p:cNvSpPr/>
          <p:nvPr/>
        </p:nvSpPr>
        <p:spPr>
          <a:xfrm>
            <a:off x="4495800" y="5410200"/>
            <a:ext cx="1295400" cy="3048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7" name="Oval 6">
            <a:extLst>
              <a:ext uri="{FF2B5EF4-FFF2-40B4-BE49-F238E27FC236}">
                <a16:creationId xmlns:a16="http://schemas.microsoft.com/office/drawing/2014/main" id="{2436FDB4-C62B-8112-0BF8-2D88E66B7A36}"/>
              </a:ext>
            </a:extLst>
          </p:cNvPr>
          <p:cNvSpPr/>
          <p:nvPr/>
        </p:nvSpPr>
        <p:spPr>
          <a:xfrm>
            <a:off x="3962400" y="5902960"/>
            <a:ext cx="4495800" cy="42164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340770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2075"/>
            <a:ext cx="7086600" cy="762000"/>
          </a:xfrm>
        </p:spPr>
        <p:txBody>
          <a:bodyPr>
            <a:normAutofit/>
          </a:bodyPr>
          <a:lstStyle/>
          <a:p>
            <a:r>
              <a:rPr lang="en-IN" sz="2800" b="1" dirty="0">
                <a:solidFill>
                  <a:srgbClr val="C00000"/>
                </a:solidFill>
                <a:latin typeface="Arial Rounded MT Bold" panose="020F0704030504030204" pitchFamily="34" charset="0"/>
                <a:cs typeface="Arial" charset="0"/>
              </a:rPr>
              <a:t>EQUIPMENT USE- </a:t>
            </a:r>
            <a:r>
              <a:rPr lang="en-US" sz="2400" b="1" u="sng" dirty="0">
                <a:solidFill>
                  <a:schemeClr val="tx2"/>
                </a:solidFill>
                <a:latin typeface="Arial Rounded MT Bold" panose="020F0704030504030204" pitchFamily="34" charset="0"/>
                <a:ea typeface="+mn-ea"/>
                <a:cs typeface="Adobe Arabic" panose="02040503050201020203" pitchFamily="18" charset="-78"/>
              </a:rPr>
              <a:t>Slot</a:t>
            </a:r>
            <a:r>
              <a:rPr lang="en-US" sz="2400" dirty="0"/>
              <a:t> </a:t>
            </a:r>
            <a:r>
              <a:rPr lang="en-US" sz="2400" b="1" u="sng" dirty="0">
                <a:solidFill>
                  <a:schemeClr val="tx2"/>
                </a:solidFill>
                <a:latin typeface="Arial Rounded MT Bold" panose="020F0704030504030204" pitchFamily="34" charset="0"/>
                <a:ea typeface="+mn-ea"/>
                <a:cs typeface="Adobe Arabic" panose="02040503050201020203" pitchFamily="18" charset="-78"/>
              </a:rPr>
              <a:t>cancellation on FOM</a:t>
            </a:r>
            <a:endParaRPr lang="en-US" sz="3200" b="1" u="sng" dirty="0">
              <a:solidFill>
                <a:schemeClr val="tx2"/>
              </a:solidFill>
              <a:latin typeface="Arial Rounded MT Bold" panose="020F0704030504030204" pitchFamily="34" charset="0"/>
              <a:ea typeface="+mn-ea"/>
              <a:cs typeface="Adobe Arabic" panose="02040503050201020203" pitchFamily="18" charset="-78"/>
            </a:endParaRPr>
          </a:p>
        </p:txBody>
      </p:sp>
      <p:sp>
        <p:nvSpPr>
          <p:cNvPr id="3" name="Content Placeholder 2"/>
          <p:cNvSpPr>
            <a:spLocks noGrp="1"/>
          </p:cNvSpPr>
          <p:nvPr>
            <p:ph idx="1"/>
          </p:nvPr>
        </p:nvSpPr>
        <p:spPr>
          <a:xfrm>
            <a:off x="155575" y="1295400"/>
            <a:ext cx="8378825" cy="5181600"/>
          </a:xfrm>
        </p:spPr>
        <p:txBody>
          <a:bodyPr>
            <a:normAutofit/>
          </a:bodyPr>
          <a:lstStyle/>
          <a:p>
            <a:pPr>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Slots booked by </a:t>
            </a:r>
            <a:r>
              <a:rPr lang="en-US" sz="1800" i="1" dirty="0">
                <a:solidFill>
                  <a:srgbClr val="FF0000"/>
                </a:solidFill>
                <a:latin typeface="+mn-lt"/>
                <a:cs typeface="Times New Roman" panose="02020603050405020304" pitchFamily="18" charset="0"/>
              </a:rPr>
              <a:t>dependent</a:t>
            </a:r>
            <a:r>
              <a:rPr lang="en-US" sz="1800" dirty="0">
                <a:solidFill>
                  <a:srgbClr val="7030A0"/>
                </a:solidFill>
                <a:latin typeface="+mn-lt"/>
                <a:cs typeface="Times New Roman" panose="02020603050405020304" pitchFamily="18" charset="0"/>
              </a:rPr>
              <a:t> users using </a:t>
            </a:r>
            <a:r>
              <a:rPr lang="en-US" sz="1800" i="1" dirty="0">
                <a:solidFill>
                  <a:srgbClr val="FF0000"/>
                </a:solidFill>
                <a:latin typeface="+mn-lt"/>
                <a:cs typeface="Times New Roman" panose="02020603050405020304" pitchFamily="18" charset="0"/>
              </a:rPr>
              <a:t>express logon </a:t>
            </a:r>
            <a:r>
              <a:rPr lang="en-US" sz="1800" dirty="0">
                <a:solidFill>
                  <a:srgbClr val="7030A0"/>
                </a:solidFill>
                <a:latin typeface="+mn-lt"/>
                <a:cs typeface="Times New Roman" panose="02020603050405020304" pitchFamily="18" charset="0"/>
              </a:rPr>
              <a:t>on FOM will not be honored </a:t>
            </a:r>
          </a:p>
          <a:p>
            <a:pPr>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Slots booked by </a:t>
            </a:r>
            <a:r>
              <a:rPr lang="en-US" sz="1800" i="1" dirty="0">
                <a:solidFill>
                  <a:srgbClr val="FF0000"/>
                </a:solidFill>
                <a:latin typeface="+mn-lt"/>
                <a:cs typeface="Times New Roman" panose="02020603050405020304" pitchFamily="18" charset="0"/>
              </a:rPr>
              <a:t>dependent</a:t>
            </a:r>
            <a:r>
              <a:rPr lang="en-US" sz="1800" dirty="0">
                <a:solidFill>
                  <a:srgbClr val="7030A0"/>
                </a:solidFill>
                <a:latin typeface="+mn-lt"/>
                <a:cs typeface="Times New Roman" panose="02020603050405020304" pitchFamily="18" charset="0"/>
              </a:rPr>
              <a:t> users </a:t>
            </a:r>
            <a:r>
              <a:rPr lang="en-US" sz="1800" i="1" dirty="0">
                <a:solidFill>
                  <a:srgbClr val="FF0000"/>
                </a:solidFill>
                <a:latin typeface="+mn-lt"/>
                <a:cs typeface="Times New Roman" panose="02020603050405020304" pitchFamily="18" charset="0"/>
              </a:rPr>
              <a:t>after office hours (10 AM-1 PM, 2PM-5PM)</a:t>
            </a:r>
          </a:p>
          <a:p>
            <a:pPr>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Slots booked without relevant information, Process conditions, Materials, Number of samples, sample size </a:t>
            </a:r>
            <a:r>
              <a:rPr lang="en-US" sz="1800" dirty="0" err="1">
                <a:solidFill>
                  <a:srgbClr val="7030A0"/>
                </a:solidFill>
                <a:latin typeface="+mn-lt"/>
                <a:cs typeface="Times New Roman" panose="02020603050405020304" pitchFamily="18" charset="0"/>
              </a:rPr>
              <a:t>etc</a:t>
            </a:r>
            <a:r>
              <a:rPr lang="en-US" sz="1800" dirty="0">
                <a:solidFill>
                  <a:srgbClr val="7030A0"/>
                </a:solidFill>
                <a:latin typeface="+mn-lt"/>
                <a:cs typeface="Times New Roman" panose="02020603050405020304" pitchFamily="18" charset="0"/>
              </a:rPr>
              <a:t>; information (different layers, pre and post process).</a:t>
            </a:r>
          </a:p>
          <a:p>
            <a:pPr>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Slots booked by users who are under suspension from the cleanroom</a:t>
            </a:r>
          </a:p>
          <a:p>
            <a:pPr>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More than 40% cancellation of user slots on any Tool will leads to Penalty- Will be Calculated every month and submitted to Admin committee.</a:t>
            </a:r>
          </a:p>
          <a:p>
            <a:pPr>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3-no show will  be penalized.</a:t>
            </a:r>
          </a:p>
          <a:p>
            <a:pPr>
              <a:lnSpc>
                <a:spcPct val="15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Two different slots can not be booked in the same time</a:t>
            </a:r>
          </a:p>
          <a:p>
            <a:pPr lvl="1"/>
            <a:endParaRPr lang="en-US" sz="2000" dirty="0"/>
          </a:p>
        </p:txBody>
      </p:sp>
      <p:sp>
        <p:nvSpPr>
          <p:cNvPr id="37890" name="AutoShape 2" descr="https://encrypted-tbn0.gstatic.com/images?q=tbn:ANd9GcS4Lz72TAIL5Vk9UkJjmAF02eAnfhE7ymhIigyynhBEDCg6D87G"/>
          <p:cNvSpPr>
            <a:spLocks noChangeAspect="1" noChangeArrowheads="1"/>
          </p:cNvSpPr>
          <p:nvPr/>
        </p:nvSpPr>
        <p:spPr bwMode="auto">
          <a:xfrm>
            <a:off x="155575" y="-2155825"/>
            <a:ext cx="6534150" cy="4495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a:extLst>
              <a:ext uri="{FF2B5EF4-FFF2-40B4-BE49-F238E27FC236}">
                <a16:creationId xmlns:a16="http://schemas.microsoft.com/office/drawing/2014/main" id="{070875BD-6F9B-19A6-AEC3-B7D98ED2A115}"/>
              </a:ext>
            </a:extLst>
          </p:cNvPr>
          <p:cNvPicPr>
            <a:picLocks noChangeAspect="1"/>
          </p:cNvPicPr>
          <p:nvPr/>
        </p:nvPicPr>
        <p:blipFill>
          <a:blip r:embed="rId2"/>
          <a:stretch>
            <a:fillRect/>
          </a:stretch>
        </p:blipFill>
        <p:spPr>
          <a:xfrm>
            <a:off x="6096000" y="4724400"/>
            <a:ext cx="1778588" cy="1190625"/>
          </a:xfrm>
          <a:prstGeom prst="rect">
            <a:avLst/>
          </a:prstGeom>
        </p:spPr>
      </p:pic>
    </p:spTree>
    <p:extLst>
      <p:ext uri="{BB962C8B-B14F-4D97-AF65-F5344CB8AC3E}">
        <p14:creationId xmlns:p14="http://schemas.microsoft.com/office/powerpoint/2010/main" val="532278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0B97C-A96B-25A1-39E1-9BCD57EECF00}"/>
              </a:ext>
            </a:extLst>
          </p:cNvPr>
          <p:cNvSpPr>
            <a:spLocks noGrp="1"/>
          </p:cNvSpPr>
          <p:nvPr>
            <p:ph type="title"/>
          </p:nvPr>
        </p:nvSpPr>
        <p:spPr>
          <a:xfrm>
            <a:off x="152400" y="149015"/>
            <a:ext cx="7167608" cy="943346"/>
          </a:xfrm>
        </p:spPr>
        <p:txBody>
          <a:bodyPr>
            <a:normAutofit fontScale="90000"/>
          </a:bodyPr>
          <a:lstStyle/>
          <a:p>
            <a:r>
              <a:rPr lang="en-IN" b="1" dirty="0">
                <a:solidFill>
                  <a:srgbClr val="C00000"/>
                </a:solidFill>
                <a:latin typeface="Arial Rounded MT Bold" panose="020F0704030504030204" pitchFamily="34" charset="0"/>
                <a:cs typeface="Arial" charset="0"/>
              </a:rPr>
              <a:t>EQUIPMENT USE- </a:t>
            </a:r>
            <a:r>
              <a:rPr lang="en-US" sz="2200" b="1" u="sng" dirty="0">
                <a:solidFill>
                  <a:schemeClr val="tx2"/>
                </a:solidFill>
                <a:ea typeface="+mn-ea"/>
                <a:cs typeface="Adobe Arabic" panose="02040503050201020203" pitchFamily="18" charset="-78"/>
              </a:rPr>
              <a:t>How to Become An Authorized User</a:t>
            </a:r>
            <a:br>
              <a:rPr lang="en-IN" sz="2800" u="sng" dirty="0">
                <a:solidFill>
                  <a:schemeClr val="tx2"/>
                </a:solidFill>
                <a:latin typeface="Adobe Arabic" panose="02040503050201020203" pitchFamily="18" charset="-78"/>
                <a:cs typeface="Adobe Arabic" panose="02040503050201020203" pitchFamily="18" charset="-78"/>
              </a:rPr>
            </a:br>
            <a:endParaRPr lang="en-IN" b="1" dirty="0">
              <a:solidFill>
                <a:srgbClr val="C00000"/>
              </a:solidFill>
              <a:latin typeface="Arial Rounded MT Bold" panose="020F0704030504030204" pitchFamily="34" charset="0"/>
              <a:cs typeface="Arial" charset="0"/>
            </a:endParaRPr>
          </a:p>
        </p:txBody>
      </p:sp>
      <p:grpSp>
        <p:nvGrpSpPr>
          <p:cNvPr id="37" name="Group 36">
            <a:extLst>
              <a:ext uri="{FF2B5EF4-FFF2-40B4-BE49-F238E27FC236}">
                <a16:creationId xmlns:a16="http://schemas.microsoft.com/office/drawing/2014/main" id="{9D0B8803-0371-D29B-F86A-58EE72ECA427}"/>
              </a:ext>
            </a:extLst>
          </p:cNvPr>
          <p:cNvGrpSpPr/>
          <p:nvPr/>
        </p:nvGrpSpPr>
        <p:grpSpPr>
          <a:xfrm>
            <a:off x="1371600" y="1307699"/>
            <a:ext cx="4965464" cy="5410702"/>
            <a:chOff x="2634746" y="1298283"/>
            <a:chExt cx="4965464" cy="5410702"/>
          </a:xfrm>
        </p:grpSpPr>
        <p:sp>
          <p:nvSpPr>
            <p:cNvPr id="13" name="TextBox 36">
              <a:extLst>
                <a:ext uri="{FF2B5EF4-FFF2-40B4-BE49-F238E27FC236}">
                  <a16:creationId xmlns:a16="http://schemas.microsoft.com/office/drawing/2014/main" id="{C3CAD4E9-0FF3-4232-5649-DCD602FD1491}"/>
                </a:ext>
              </a:extLst>
            </p:cNvPr>
            <p:cNvSpPr txBox="1"/>
            <p:nvPr/>
          </p:nvSpPr>
          <p:spPr>
            <a:xfrm>
              <a:off x="5628934" y="1929314"/>
              <a:ext cx="1971276"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solidFill>
                    <a:schemeClr val="accent6">
                      <a:lumMod val="50000"/>
                    </a:schemeClr>
                  </a:solidFill>
                </a:rPr>
                <a:t>Safety test can be Repeated 3 times only</a:t>
              </a:r>
            </a:p>
          </p:txBody>
        </p:sp>
        <p:grpSp>
          <p:nvGrpSpPr>
            <p:cNvPr id="36" name="Group 35">
              <a:extLst>
                <a:ext uri="{FF2B5EF4-FFF2-40B4-BE49-F238E27FC236}">
                  <a16:creationId xmlns:a16="http://schemas.microsoft.com/office/drawing/2014/main" id="{DD1A1CCF-E89D-4874-A891-DDE07341ACE9}"/>
                </a:ext>
              </a:extLst>
            </p:cNvPr>
            <p:cNvGrpSpPr/>
            <p:nvPr/>
          </p:nvGrpSpPr>
          <p:grpSpPr>
            <a:xfrm>
              <a:off x="2634746" y="1298283"/>
              <a:ext cx="4255508" cy="5410702"/>
              <a:chOff x="2745603" y="1313984"/>
              <a:chExt cx="4255508" cy="5410702"/>
            </a:xfrm>
          </p:grpSpPr>
          <p:grpSp>
            <p:nvGrpSpPr>
              <p:cNvPr id="35" name="Group 34">
                <a:extLst>
                  <a:ext uri="{FF2B5EF4-FFF2-40B4-BE49-F238E27FC236}">
                    <a16:creationId xmlns:a16="http://schemas.microsoft.com/office/drawing/2014/main" id="{B48DD433-66D8-B8FD-BA69-B31C629788FD}"/>
                  </a:ext>
                </a:extLst>
              </p:cNvPr>
              <p:cNvGrpSpPr/>
              <p:nvPr/>
            </p:nvGrpSpPr>
            <p:grpSpPr>
              <a:xfrm>
                <a:off x="2745603" y="1313984"/>
                <a:ext cx="4255508" cy="5410702"/>
                <a:chOff x="2745603" y="1351300"/>
                <a:chExt cx="4255508" cy="5410702"/>
              </a:xfrm>
            </p:grpSpPr>
            <p:sp>
              <p:nvSpPr>
                <p:cNvPr id="4" name="Rectangle 3">
                  <a:extLst>
                    <a:ext uri="{FF2B5EF4-FFF2-40B4-BE49-F238E27FC236}">
                      <a16:creationId xmlns:a16="http://schemas.microsoft.com/office/drawing/2014/main" id="{F8048E66-CD06-2DA0-6C59-9783F146236A}"/>
                    </a:ext>
                  </a:extLst>
                </p:cNvPr>
                <p:cNvSpPr/>
                <p:nvPr/>
              </p:nvSpPr>
              <p:spPr>
                <a:xfrm>
                  <a:off x="2807745" y="1351300"/>
                  <a:ext cx="1981200" cy="63103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Read the protocol  and safety document</a:t>
                  </a:r>
                  <a:endParaRPr lang="en-IN" sz="1400" b="1" dirty="0">
                    <a:solidFill>
                      <a:schemeClr val="tx1"/>
                    </a:solidFill>
                  </a:endParaRPr>
                </a:p>
              </p:txBody>
            </p:sp>
            <p:sp>
              <p:nvSpPr>
                <p:cNvPr id="5" name="Flowchart: Process 4">
                  <a:extLst>
                    <a:ext uri="{FF2B5EF4-FFF2-40B4-BE49-F238E27FC236}">
                      <a16:creationId xmlns:a16="http://schemas.microsoft.com/office/drawing/2014/main" id="{0D504999-E759-A817-5607-AA7CEACD069D}"/>
                    </a:ext>
                  </a:extLst>
                </p:cNvPr>
                <p:cNvSpPr/>
                <p:nvPr/>
              </p:nvSpPr>
              <p:spPr>
                <a:xfrm>
                  <a:off x="2807745" y="2318484"/>
                  <a:ext cx="1981200" cy="512251"/>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Take Cleanroom Test</a:t>
                  </a:r>
                  <a:endParaRPr lang="en-IN" sz="1400" b="1" dirty="0">
                    <a:solidFill>
                      <a:schemeClr val="tx1"/>
                    </a:solidFill>
                  </a:endParaRPr>
                </a:p>
              </p:txBody>
            </p:sp>
            <p:sp>
              <p:nvSpPr>
                <p:cNvPr id="6" name="Flowchart: Decision 5">
                  <a:extLst>
                    <a:ext uri="{FF2B5EF4-FFF2-40B4-BE49-F238E27FC236}">
                      <a16:creationId xmlns:a16="http://schemas.microsoft.com/office/drawing/2014/main" id="{536B1DD8-4DE7-7855-BAEC-585F1053D258}"/>
                    </a:ext>
                  </a:extLst>
                </p:cNvPr>
                <p:cNvSpPr/>
                <p:nvPr/>
              </p:nvSpPr>
              <p:spPr>
                <a:xfrm>
                  <a:off x="3200399" y="3095548"/>
                  <a:ext cx="1154655" cy="708666"/>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Pass</a:t>
                  </a:r>
                  <a:endParaRPr lang="en-IN" sz="1400" b="1" dirty="0">
                    <a:solidFill>
                      <a:schemeClr val="tx1"/>
                    </a:solidFill>
                  </a:endParaRPr>
                </a:p>
              </p:txBody>
            </p:sp>
            <p:sp>
              <p:nvSpPr>
                <p:cNvPr id="7" name="Flowchart: Process 6">
                  <a:extLst>
                    <a:ext uri="{FF2B5EF4-FFF2-40B4-BE49-F238E27FC236}">
                      <a16:creationId xmlns:a16="http://schemas.microsoft.com/office/drawing/2014/main" id="{419ED39D-428E-2619-1DE9-D030B6811E33}"/>
                    </a:ext>
                  </a:extLst>
                </p:cNvPr>
                <p:cNvSpPr/>
                <p:nvPr/>
              </p:nvSpPr>
              <p:spPr>
                <a:xfrm>
                  <a:off x="5146828" y="3241115"/>
                  <a:ext cx="1854283" cy="43185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User is not authorized to enter cleanroom</a:t>
                  </a:r>
                  <a:endParaRPr lang="en-IN" sz="1400" b="1" dirty="0">
                    <a:solidFill>
                      <a:schemeClr val="tx1"/>
                    </a:solidFill>
                  </a:endParaRPr>
                </a:p>
              </p:txBody>
            </p:sp>
            <p:sp>
              <p:nvSpPr>
                <p:cNvPr id="8" name="Flowchart: Alternate Process 7">
                  <a:extLst>
                    <a:ext uri="{FF2B5EF4-FFF2-40B4-BE49-F238E27FC236}">
                      <a16:creationId xmlns:a16="http://schemas.microsoft.com/office/drawing/2014/main" id="{E346605C-B185-0E2D-82CB-C9026E43C139}"/>
                    </a:ext>
                  </a:extLst>
                </p:cNvPr>
                <p:cNvSpPr/>
                <p:nvPr/>
              </p:nvSpPr>
              <p:spPr>
                <a:xfrm>
                  <a:off x="2745603" y="4167362"/>
                  <a:ext cx="2043341" cy="473878"/>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User is authorized to enter cleanroom</a:t>
                  </a:r>
                  <a:endParaRPr lang="en-IN" sz="1400" b="1" dirty="0">
                    <a:solidFill>
                      <a:schemeClr val="tx1"/>
                    </a:solidFill>
                  </a:endParaRPr>
                </a:p>
              </p:txBody>
            </p:sp>
            <p:sp>
              <p:nvSpPr>
                <p:cNvPr id="9" name="Flowchart: Alternate Process 8">
                  <a:extLst>
                    <a:ext uri="{FF2B5EF4-FFF2-40B4-BE49-F238E27FC236}">
                      <a16:creationId xmlns:a16="http://schemas.microsoft.com/office/drawing/2014/main" id="{F4D2C6C4-04BD-F889-71E8-E819E926D802}"/>
                    </a:ext>
                  </a:extLst>
                </p:cNvPr>
                <p:cNvSpPr/>
                <p:nvPr/>
              </p:nvSpPr>
              <p:spPr>
                <a:xfrm>
                  <a:off x="2807745" y="4991602"/>
                  <a:ext cx="2043342" cy="7620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Apply for approval for specific Equipment use using FOM software</a:t>
                  </a:r>
                  <a:endParaRPr lang="en-IN" sz="1400" b="1" dirty="0">
                    <a:solidFill>
                      <a:schemeClr val="tx1"/>
                    </a:solidFill>
                  </a:endParaRPr>
                </a:p>
              </p:txBody>
            </p:sp>
            <p:sp>
              <p:nvSpPr>
                <p:cNvPr id="10" name="Flowchart: Alternate Process 9">
                  <a:extLst>
                    <a:ext uri="{FF2B5EF4-FFF2-40B4-BE49-F238E27FC236}">
                      <a16:creationId xmlns:a16="http://schemas.microsoft.com/office/drawing/2014/main" id="{7FA4A40C-20D7-DD05-DA88-7E9B657D1722}"/>
                    </a:ext>
                  </a:extLst>
                </p:cNvPr>
                <p:cNvSpPr/>
                <p:nvPr/>
              </p:nvSpPr>
              <p:spPr>
                <a:xfrm>
                  <a:off x="2760312" y="6076202"/>
                  <a:ext cx="2013921" cy="6858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400" b="1" dirty="0">
                      <a:solidFill>
                        <a:schemeClr val="tx1"/>
                      </a:solidFill>
                    </a:rPr>
                    <a:t>Reserve slots and use equipment as dependent user</a:t>
                  </a:r>
                  <a:endParaRPr lang="en-IN" sz="1400" b="1" dirty="0">
                    <a:solidFill>
                      <a:schemeClr val="tx1"/>
                    </a:solidFill>
                  </a:endParaRPr>
                </a:p>
              </p:txBody>
            </p:sp>
          </p:grpSp>
          <p:grpSp>
            <p:nvGrpSpPr>
              <p:cNvPr id="34" name="Group 33">
                <a:extLst>
                  <a:ext uri="{FF2B5EF4-FFF2-40B4-BE49-F238E27FC236}">
                    <a16:creationId xmlns:a16="http://schemas.microsoft.com/office/drawing/2014/main" id="{DEBC45FA-2DA2-EB82-B975-15EF8B778908}"/>
                  </a:ext>
                </a:extLst>
              </p:cNvPr>
              <p:cNvGrpSpPr/>
              <p:nvPr/>
            </p:nvGrpSpPr>
            <p:grpSpPr>
              <a:xfrm>
                <a:off x="3633088" y="1990165"/>
                <a:ext cx="392655" cy="4086037"/>
                <a:chOff x="3633088" y="1990165"/>
                <a:chExt cx="392655" cy="4086037"/>
              </a:xfrm>
            </p:grpSpPr>
            <p:sp>
              <p:nvSpPr>
                <p:cNvPr id="18" name="Arrow: Down 17">
                  <a:extLst>
                    <a:ext uri="{FF2B5EF4-FFF2-40B4-BE49-F238E27FC236}">
                      <a16:creationId xmlns:a16="http://schemas.microsoft.com/office/drawing/2014/main" id="{2238AEDC-141D-D010-EE0A-2F4939DE1EA6}"/>
                    </a:ext>
                  </a:extLst>
                </p:cNvPr>
                <p:cNvSpPr/>
                <p:nvPr/>
              </p:nvSpPr>
              <p:spPr>
                <a:xfrm>
                  <a:off x="3677015" y="1990165"/>
                  <a:ext cx="304800" cy="24800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id="{33070A6A-CA39-A79F-5669-A631F4636C62}"/>
                    </a:ext>
                  </a:extLst>
                </p:cNvPr>
                <p:cNvSpPr/>
                <p:nvPr/>
              </p:nvSpPr>
              <p:spPr>
                <a:xfrm>
                  <a:off x="3677015" y="5828199"/>
                  <a:ext cx="304800" cy="24800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0" name="Arrow: Down 19">
                  <a:extLst>
                    <a:ext uri="{FF2B5EF4-FFF2-40B4-BE49-F238E27FC236}">
                      <a16:creationId xmlns:a16="http://schemas.microsoft.com/office/drawing/2014/main" id="{5A14EB07-D7BF-5BE5-1979-53A6396B7C3F}"/>
                    </a:ext>
                  </a:extLst>
                </p:cNvPr>
                <p:cNvSpPr/>
                <p:nvPr/>
              </p:nvSpPr>
              <p:spPr>
                <a:xfrm>
                  <a:off x="3677015" y="4706432"/>
                  <a:ext cx="304800" cy="248003"/>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1" name="Arrow: Down 20">
                  <a:extLst>
                    <a:ext uri="{FF2B5EF4-FFF2-40B4-BE49-F238E27FC236}">
                      <a16:creationId xmlns:a16="http://schemas.microsoft.com/office/drawing/2014/main" id="{48751DD4-8676-8BA6-2D78-377951682D68}"/>
                    </a:ext>
                  </a:extLst>
                </p:cNvPr>
                <p:cNvSpPr/>
                <p:nvPr/>
              </p:nvSpPr>
              <p:spPr>
                <a:xfrm>
                  <a:off x="3709288" y="3920833"/>
                  <a:ext cx="240255" cy="197005"/>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22" name="Arrow: Down 21">
                  <a:extLst>
                    <a:ext uri="{FF2B5EF4-FFF2-40B4-BE49-F238E27FC236}">
                      <a16:creationId xmlns:a16="http://schemas.microsoft.com/office/drawing/2014/main" id="{59D680F9-DC9D-CA66-1CD7-5CA0F7AF1E16}"/>
                    </a:ext>
                  </a:extLst>
                </p:cNvPr>
                <p:cNvSpPr/>
                <p:nvPr/>
              </p:nvSpPr>
              <p:spPr>
                <a:xfrm>
                  <a:off x="3633088" y="2882556"/>
                  <a:ext cx="392655" cy="169644"/>
                </a:xfrm>
                <a:prstGeom prst="down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grpSp>
        <p:sp>
          <p:nvSpPr>
            <p:cNvPr id="24" name="Arrow: Right 23">
              <a:extLst>
                <a:ext uri="{FF2B5EF4-FFF2-40B4-BE49-F238E27FC236}">
                  <a16:creationId xmlns:a16="http://schemas.microsoft.com/office/drawing/2014/main" id="{875C4C53-4095-7790-C541-B52ED1B3B2E0}"/>
                </a:ext>
              </a:extLst>
            </p:cNvPr>
            <p:cNvSpPr/>
            <p:nvPr/>
          </p:nvSpPr>
          <p:spPr>
            <a:xfrm>
              <a:off x="4449584" y="3265941"/>
              <a:ext cx="381000" cy="215925"/>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27" name="Arrow: Bent 26">
              <a:extLst>
                <a:ext uri="{FF2B5EF4-FFF2-40B4-BE49-F238E27FC236}">
                  <a16:creationId xmlns:a16="http://schemas.microsoft.com/office/drawing/2014/main" id="{36F0872E-A525-2E61-D87C-6F9120D71BBD}"/>
                </a:ext>
              </a:extLst>
            </p:cNvPr>
            <p:cNvSpPr/>
            <p:nvPr/>
          </p:nvSpPr>
          <p:spPr>
            <a:xfrm rot="10800000" flipV="1">
              <a:off x="5035971" y="1428628"/>
              <a:ext cx="457516" cy="1673678"/>
            </a:xfrm>
            <a:prstGeom prst="bentArrow">
              <a:avLst/>
            </a:prstGeom>
            <a:solidFill>
              <a:schemeClr val="tx1"/>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grpSp>
      <p:sp>
        <p:nvSpPr>
          <p:cNvPr id="29" name="TextBox 28">
            <a:extLst>
              <a:ext uri="{FF2B5EF4-FFF2-40B4-BE49-F238E27FC236}">
                <a16:creationId xmlns:a16="http://schemas.microsoft.com/office/drawing/2014/main" id="{0D3BDBCF-CB79-3008-FC0F-80E8CAA9CDAA}"/>
              </a:ext>
            </a:extLst>
          </p:cNvPr>
          <p:cNvSpPr txBox="1"/>
          <p:nvPr/>
        </p:nvSpPr>
        <p:spPr>
          <a:xfrm>
            <a:off x="4341804" y="3952616"/>
            <a:ext cx="4344996" cy="2308324"/>
          </a:xfrm>
          <a:prstGeom prst="rect">
            <a:avLst/>
          </a:prstGeom>
          <a:noFill/>
          <a:ln w="6350">
            <a:solidFill>
              <a:srgbClr val="002060"/>
            </a:solidFill>
          </a:ln>
        </p:spPr>
        <p:txBody>
          <a:bodyPr wrap="square">
            <a:spAutoFit/>
          </a:bodyPr>
          <a:lstStyle/>
          <a:p>
            <a:pPr marL="285750" indent="-285750">
              <a:buFont typeface="Wingdings" panose="05000000000000000000" pitchFamily="2" charset="2"/>
              <a:buChar char="Ø"/>
            </a:pPr>
            <a:r>
              <a:rPr lang="en-US" b="1" i="1" dirty="0">
                <a:solidFill>
                  <a:srgbClr val="002060"/>
                </a:solidFill>
              </a:rPr>
              <a:t>Users not passing the test even after 3 attempts should send an email to COO and the decision will be taken by the clean room committee</a:t>
            </a:r>
          </a:p>
          <a:p>
            <a:endParaRPr lang="en-US" b="1" i="1" dirty="0">
              <a:solidFill>
                <a:srgbClr val="002060"/>
              </a:solidFill>
            </a:endParaRPr>
          </a:p>
          <a:p>
            <a:pPr marL="285750" indent="-285750">
              <a:buFont typeface="Wingdings" panose="05000000000000000000" pitchFamily="2" charset="2"/>
              <a:buChar char="Ø"/>
            </a:pPr>
            <a:r>
              <a:rPr lang="en-US" b="1" i="1" dirty="0">
                <a:solidFill>
                  <a:srgbClr val="002060"/>
                </a:solidFill>
              </a:rPr>
              <a:t>Dependent users are temporary users (those who will not use the tool more than 3 times)</a:t>
            </a:r>
          </a:p>
        </p:txBody>
      </p:sp>
    </p:spTree>
    <p:extLst>
      <p:ext uri="{BB962C8B-B14F-4D97-AF65-F5344CB8AC3E}">
        <p14:creationId xmlns:p14="http://schemas.microsoft.com/office/powerpoint/2010/main" val="41149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E00A-5CCF-BE22-466E-8AE936BB4C6C}"/>
              </a:ext>
            </a:extLst>
          </p:cNvPr>
          <p:cNvSpPr>
            <a:spLocks noGrp="1"/>
          </p:cNvSpPr>
          <p:nvPr>
            <p:ph type="title"/>
          </p:nvPr>
        </p:nvSpPr>
        <p:spPr/>
        <p:txBody>
          <a:bodyPr/>
          <a:lstStyle/>
          <a:p>
            <a:r>
              <a:rPr lang="en-IN" b="1" dirty="0">
                <a:solidFill>
                  <a:srgbClr val="C00000"/>
                </a:solidFill>
                <a:latin typeface="Arial Rounded MT Bold" panose="020F0704030504030204" pitchFamily="34" charset="0"/>
                <a:cs typeface="Arial" charset="0"/>
              </a:rPr>
              <a:t>EQUIPMENT USE- </a:t>
            </a:r>
            <a:r>
              <a:rPr lang="en-US" sz="2000" b="1" u="sng" dirty="0">
                <a:solidFill>
                  <a:schemeClr val="tx2"/>
                </a:solidFill>
                <a:ea typeface="+mn-ea"/>
                <a:cs typeface="Adobe Arabic" panose="02040503050201020203" pitchFamily="18" charset="-78"/>
              </a:rPr>
              <a:t>How to Become An Independent User</a:t>
            </a:r>
            <a:endParaRPr lang="en-IN" sz="2000" b="1" u="sng" dirty="0">
              <a:solidFill>
                <a:schemeClr val="tx2"/>
              </a:solidFill>
              <a:ea typeface="+mn-ea"/>
              <a:cs typeface="Adobe Arabic" panose="02040503050201020203" pitchFamily="18" charset="-78"/>
            </a:endParaRPr>
          </a:p>
        </p:txBody>
      </p:sp>
      <p:grpSp>
        <p:nvGrpSpPr>
          <p:cNvPr id="51" name="Group 50">
            <a:extLst>
              <a:ext uri="{FF2B5EF4-FFF2-40B4-BE49-F238E27FC236}">
                <a16:creationId xmlns:a16="http://schemas.microsoft.com/office/drawing/2014/main" id="{E675A1EF-39DA-6456-D761-1BC2ACED0454}"/>
              </a:ext>
            </a:extLst>
          </p:cNvPr>
          <p:cNvGrpSpPr/>
          <p:nvPr/>
        </p:nvGrpSpPr>
        <p:grpSpPr>
          <a:xfrm>
            <a:off x="905827" y="1539192"/>
            <a:ext cx="6790373" cy="5014008"/>
            <a:chOff x="905827" y="1539192"/>
            <a:chExt cx="6790373" cy="5014008"/>
          </a:xfrm>
        </p:grpSpPr>
        <p:sp>
          <p:nvSpPr>
            <p:cNvPr id="15" name="Flowchart: Process 14">
              <a:extLst>
                <a:ext uri="{FF2B5EF4-FFF2-40B4-BE49-F238E27FC236}">
                  <a16:creationId xmlns:a16="http://schemas.microsoft.com/office/drawing/2014/main" id="{BE09177B-4754-ABD8-F94A-EF71219343B5}"/>
                </a:ext>
              </a:extLst>
            </p:cNvPr>
            <p:cNvSpPr/>
            <p:nvPr/>
          </p:nvSpPr>
          <p:spPr>
            <a:xfrm>
              <a:off x="2614784" y="2136533"/>
              <a:ext cx="2426900" cy="42593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400" b="1" dirty="0">
                  <a:solidFill>
                    <a:schemeClr val="tx1"/>
                  </a:solidFill>
                </a:rPr>
                <a:t>Get trained by equipment owners/Practice </a:t>
              </a:r>
              <a:endParaRPr lang="en-IN" sz="1400" b="1" dirty="0">
                <a:solidFill>
                  <a:schemeClr val="tx1"/>
                </a:solidFill>
              </a:endParaRPr>
            </a:p>
          </p:txBody>
        </p:sp>
        <p:sp>
          <p:nvSpPr>
            <p:cNvPr id="16" name="Flowchart: Alternate Process 15">
              <a:extLst>
                <a:ext uri="{FF2B5EF4-FFF2-40B4-BE49-F238E27FC236}">
                  <a16:creationId xmlns:a16="http://schemas.microsoft.com/office/drawing/2014/main" id="{CA3ABE90-7DDB-FD33-4493-36C1DC2C17C5}"/>
                </a:ext>
              </a:extLst>
            </p:cNvPr>
            <p:cNvSpPr/>
            <p:nvPr/>
          </p:nvSpPr>
          <p:spPr>
            <a:xfrm>
              <a:off x="2668714" y="4691021"/>
              <a:ext cx="2426901" cy="489049"/>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400" b="1" dirty="0">
                  <a:solidFill>
                    <a:schemeClr val="tx1"/>
                  </a:solidFill>
                </a:rPr>
                <a:t>Becomes an independent user</a:t>
              </a:r>
              <a:endParaRPr lang="en-IN" sz="1400" b="1" dirty="0">
                <a:solidFill>
                  <a:schemeClr val="tx1"/>
                </a:solidFill>
              </a:endParaRPr>
            </a:p>
          </p:txBody>
        </p:sp>
        <p:sp>
          <p:nvSpPr>
            <p:cNvPr id="17" name="Flowchart: Alternate Process 16">
              <a:extLst>
                <a:ext uri="{FF2B5EF4-FFF2-40B4-BE49-F238E27FC236}">
                  <a16:creationId xmlns:a16="http://schemas.microsoft.com/office/drawing/2014/main" id="{A05A3055-DD17-A392-A683-0EB9D465B601}"/>
                </a:ext>
              </a:extLst>
            </p:cNvPr>
            <p:cNvSpPr/>
            <p:nvPr/>
          </p:nvSpPr>
          <p:spPr>
            <a:xfrm>
              <a:off x="5269300" y="5653992"/>
              <a:ext cx="2426900" cy="621835"/>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400" b="1" dirty="0">
                  <a:solidFill>
                    <a:schemeClr val="tx1"/>
                  </a:solidFill>
                </a:rPr>
                <a:t>Retraining and certification by equipment owners</a:t>
              </a:r>
              <a:endParaRPr lang="en-IN" sz="1400" b="1" dirty="0">
                <a:solidFill>
                  <a:schemeClr val="tx1"/>
                </a:solidFill>
              </a:endParaRPr>
            </a:p>
          </p:txBody>
        </p:sp>
        <p:sp>
          <p:nvSpPr>
            <p:cNvPr id="23" name="TextBox 22">
              <a:extLst>
                <a:ext uri="{FF2B5EF4-FFF2-40B4-BE49-F238E27FC236}">
                  <a16:creationId xmlns:a16="http://schemas.microsoft.com/office/drawing/2014/main" id="{6E3A1A8A-D132-F0C9-37C6-704726FBF2AE}"/>
                </a:ext>
              </a:extLst>
            </p:cNvPr>
            <p:cNvSpPr txBox="1"/>
            <p:nvPr/>
          </p:nvSpPr>
          <p:spPr>
            <a:xfrm>
              <a:off x="4723687" y="4381793"/>
              <a:ext cx="610058" cy="23631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algn="ctr">
                <a:defRPr sz="1400" b="1"/>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solidFill>
                    <a:srgbClr val="002060"/>
                  </a:solidFill>
                </a:rPr>
                <a:t>Yes</a:t>
              </a:r>
              <a:endParaRPr lang="en-IN" dirty="0">
                <a:solidFill>
                  <a:srgbClr val="002060"/>
                </a:solidFill>
              </a:endParaRPr>
            </a:p>
          </p:txBody>
        </p:sp>
        <p:sp>
          <p:nvSpPr>
            <p:cNvPr id="24" name="TextBox 23">
              <a:extLst>
                <a:ext uri="{FF2B5EF4-FFF2-40B4-BE49-F238E27FC236}">
                  <a16:creationId xmlns:a16="http://schemas.microsoft.com/office/drawing/2014/main" id="{CBC3932E-8602-4301-17B3-A9C347557067}"/>
                </a:ext>
              </a:extLst>
            </p:cNvPr>
            <p:cNvSpPr txBox="1"/>
            <p:nvPr/>
          </p:nvSpPr>
          <p:spPr>
            <a:xfrm>
              <a:off x="905827" y="3197061"/>
              <a:ext cx="662786" cy="19592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defPPr>
                <a:defRPr lang="en-US"/>
              </a:defPPr>
              <a:lvl1pPr algn="ctr">
                <a:defRPr sz="1400" b="1">
                  <a:solidFill>
                    <a:srgbClr val="00206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No</a:t>
              </a:r>
              <a:endParaRPr lang="en-IN" dirty="0"/>
            </a:p>
          </p:txBody>
        </p:sp>
        <p:sp>
          <p:nvSpPr>
            <p:cNvPr id="25" name="Flowchart: Alternate Process 24">
              <a:extLst>
                <a:ext uri="{FF2B5EF4-FFF2-40B4-BE49-F238E27FC236}">
                  <a16:creationId xmlns:a16="http://schemas.microsoft.com/office/drawing/2014/main" id="{6C02AA1C-7B94-8028-D56F-1EDBB7233FC2}"/>
                </a:ext>
              </a:extLst>
            </p:cNvPr>
            <p:cNvSpPr/>
            <p:nvPr/>
          </p:nvSpPr>
          <p:spPr>
            <a:xfrm>
              <a:off x="2597927" y="1539192"/>
              <a:ext cx="2480830" cy="426386"/>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400" b="1" dirty="0">
                  <a:solidFill>
                    <a:schemeClr val="tx1"/>
                  </a:solidFill>
                </a:rPr>
                <a:t>Apply for Training through FOM</a:t>
              </a:r>
              <a:endParaRPr lang="en-IN" sz="1400" b="1" dirty="0">
                <a:solidFill>
                  <a:schemeClr val="tx1"/>
                </a:solidFill>
              </a:endParaRPr>
            </a:p>
          </p:txBody>
        </p:sp>
        <p:sp>
          <p:nvSpPr>
            <p:cNvPr id="26" name="Flowchart: Process 25">
              <a:extLst>
                <a:ext uri="{FF2B5EF4-FFF2-40B4-BE49-F238E27FC236}">
                  <a16:creationId xmlns:a16="http://schemas.microsoft.com/office/drawing/2014/main" id="{6CF4BD93-A635-23D2-50AA-18BC8221E769}"/>
                </a:ext>
              </a:extLst>
            </p:cNvPr>
            <p:cNvSpPr/>
            <p:nvPr/>
          </p:nvSpPr>
          <p:spPr>
            <a:xfrm>
              <a:off x="2614783" y="2834592"/>
              <a:ext cx="2428026" cy="509167"/>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400" b="1" dirty="0">
                  <a:solidFill>
                    <a:schemeClr val="tx1"/>
                  </a:solidFill>
                </a:rPr>
                <a:t>Certification by equipment owners</a:t>
              </a:r>
              <a:endParaRPr lang="en-IN" sz="1400" b="1" dirty="0">
                <a:solidFill>
                  <a:schemeClr val="tx1"/>
                </a:solidFill>
              </a:endParaRPr>
            </a:p>
          </p:txBody>
        </p:sp>
        <p:cxnSp>
          <p:nvCxnSpPr>
            <p:cNvPr id="32" name="Straight Connector 31">
              <a:extLst>
                <a:ext uri="{FF2B5EF4-FFF2-40B4-BE49-F238E27FC236}">
                  <a16:creationId xmlns:a16="http://schemas.microsoft.com/office/drawing/2014/main" id="{E08FBA23-4EBA-8166-8F00-DB94EABE632C}"/>
                </a:ext>
              </a:extLst>
            </p:cNvPr>
            <p:cNvCxnSpPr/>
            <p:nvPr/>
          </p:nvCxnSpPr>
          <p:spPr>
            <a:xfrm>
              <a:off x="4796090" y="6028692"/>
              <a:ext cx="455235" cy="0"/>
            </a:xfrm>
            <a:prstGeom prst="lin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cxnSp>
        <p:sp>
          <p:nvSpPr>
            <p:cNvPr id="33" name="Flowchart: Decision 32">
              <a:extLst>
                <a:ext uri="{FF2B5EF4-FFF2-40B4-BE49-F238E27FC236}">
                  <a16:creationId xmlns:a16="http://schemas.microsoft.com/office/drawing/2014/main" id="{D685806E-0907-D81D-26ED-4FD3D74BA459}"/>
                </a:ext>
              </a:extLst>
            </p:cNvPr>
            <p:cNvSpPr/>
            <p:nvPr/>
          </p:nvSpPr>
          <p:spPr>
            <a:xfrm>
              <a:off x="2708786" y="5501592"/>
              <a:ext cx="2220170" cy="1051608"/>
            </a:xfrm>
            <a:prstGeom prst="flowChartDecisi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IN" sz="1400" b="1" dirty="0">
                  <a:solidFill>
                    <a:schemeClr val="tx1"/>
                  </a:solidFill>
                </a:rPr>
                <a:t>Tool not used for 40 days</a:t>
              </a:r>
            </a:p>
          </p:txBody>
        </p:sp>
        <p:sp>
          <p:nvSpPr>
            <p:cNvPr id="37" name="Oval 36">
              <a:extLst>
                <a:ext uri="{FF2B5EF4-FFF2-40B4-BE49-F238E27FC236}">
                  <a16:creationId xmlns:a16="http://schemas.microsoft.com/office/drawing/2014/main" id="{506CB1CF-6531-8C67-415E-AA1BDBD79E4C}"/>
                </a:ext>
              </a:extLst>
            </p:cNvPr>
            <p:cNvSpPr/>
            <p:nvPr/>
          </p:nvSpPr>
          <p:spPr>
            <a:xfrm>
              <a:off x="2154493" y="3520392"/>
              <a:ext cx="3214899"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rtlCol="0" anchor="ctr"/>
            <a:lstStyle/>
            <a:p>
              <a:pPr algn="ctr"/>
              <a:r>
                <a:rPr lang="en-US" sz="1400" b="1" dirty="0">
                  <a:solidFill>
                    <a:schemeClr val="tx1"/>
                  </a:solidFill>
                </a:rPr>
                <a:t>User clears the Drive Test and  uses the tool  specified no. of times without deviating the SOP</a:t>
              </a:r>
            </a:p>
          </p:txBody>
        </p:sp>
      </p:grpSp>
      <p:sp>
        <p:nvSpPr>
          <p:cNvPr id="39" name="Arrow: Down 38">
            <a:extLst>
              <a:ext uri="{FF2B5EF4-FFF2-40B4-BE49-F238E27FC236}">
                <a16:creationId xmlns:a16="http://schemas.microsoft.com/office/drawing/2014/main" id="{5F77BA47-3524-3BF8-BB54-96B80294393B}"/>
              </a:ext>
            </a:extLst>
          </p:cNvPr>
          <p:cNvSpPr/>
          <p:nvPr/>
        </p:nvSpPr>
        <p:spPr>
          <a:xfrm>
            <a:off x="3752236" y="2021523"/>
            <a:ext cx="144659" cy="136778"/>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0" name="Arrow: Down 39">
            <a:extLst>
              <a:ext uri="{FF2B5EF4-FFF2-40B4-BE49-F238E27FC236}">
                <a16:creationId xmlns:a16="http://schemas.microsoft.com/office/drawing/2014/main" id="{29E2FE6A-3B56-31C2-9787-8EE5DECCFD85}"/>
              </a:ext>
            </a:extLst>
          </p:cNvPr>
          <p:cNvSpPr/>
          <p:nvPr/>
        </p:nvSpPr>
        <p:spPr>
          <a:xfrm>
            <a:off x="3752236" y="2651276"/>
            <a:ext cx="144659" cy="136778"/>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1" name="Arrow: Down 40">
            <a:extLst>
              <a:ext uri="{FF2B5EF4-FFF2-40B4-BE49-F238E27FC236}">
                <a16:creationId xmlns:a16="http://schemas.microsoft.com/office/drawing/2014/main" id="{0C815C12-E764-0EDE-AFB5-E0C5E29C345B}"/>
              </a:ext>
            </a:extLst>
          </p:cNvPr>
          <p:cNvSpPr/>
          <p:nvPr/>
        </p:nvSpPr>
        <p:spPr>
          <a:xfrm>
            <a:off x="3778250" y="3363686"/>
            <a:ext cx="144659" cy="136778"/>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2" name="Arrow: Down 41">
            <a:extLst>
              <a:ext uri="{FF2B5EF4-FFF2-40B4-BE49-F238E27FC236}">
                <a16:creationId xmlns:a16="http://schemas.microsoft.com/office/drawing/2014/main" id="{8841F220-0849-EECF-05BD-8992DEEE1EC5}"/>
              </a:ext>
            </a:extLst>
          </p:cNvPr>
          <p:cNvSpPr/>
          <p:nvPr/>
        </p:nvSpPr>
        <p:spPr>
          <a:xfrm>
            <a:off x="3792042" y="4530564"/>
            <a:ext cx="144659" cy="136778"/>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3" name="Arrow: Down 42">
            <a:extLst>
              <a:ext uri="{FF2B5EF4-FFF2-40B4-BE49-F238E27FC236}">
                <a16:creationId xmlns:a16="http://schemas.microsoft.com/office/drawing/2014/main" id="{EFC8D167-D78A-1F6A-7BA7-2EEC186A8005}"/>
              </a:ext>
            </a:extLst>
          </p:cNvPr>
          <p:cNvSpPr/>
          <p:nvPr/>
        </p:nvSpPr>
        <p:spPr>
          <a:xfrm>
            <a:off x="3792042" y="5324329"/>
            <a:ext cx="144659" cy="136778"/>
          </a:xfrm>
          <a:prstGeom prst="down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7" name="Arrow: Bent 46">
            <a:extLst>
              <a:ext uri="{FF2B5EF4-FFF2-40B4-BE49-F238E27FC236}">
                <a16:creationId xmlns:a16="http://schemas.microsoft.com/office/drawing/2014/main" id="{632C8BBA-A91C-9673-FC7C-8CFD6827E32B}"/>
              </a:ext>
            </a:extLst>
          </p:cNvPr>
          <p:cNvSpPr/>
          <p:nvPr/>
        </p:nvSpPr>
        <p:spPr>
          <a:xfrm flipH="1">
            <a:off x="5275997" y="4904431"/>
            <a:ext cx="374993" cy="621836"/>
          </a:xfrm>
          <a:prstGeom prst="ben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48" name="Arrow: Bent 47">
            <a:extLst>
              <a:ext uri="{FF2B5EF4-FFF2-40B4-BE49-F238E27FC236}">
                <a16:creationId xmlns:a16="http://schemas.microsoft.com/office/drawing/2014/main" id="{BEA22563-BF25-0AC3-80D6-964A94D542F8}"/>
              </a:ext>
            </a:extLst>
          </p:cNvPr>
          <p:cNvSpPr/>
          <p:nvPr/>
        </p:nvSpPr>
        <p:spPr>
          <a:xfrm>
            <a:off x="1841638" y="2221628"/>
            <a:ext cx="438101" cy="1838985"/>
          </a:xfrm>
          <a:prstGeom prst="ben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solidFill>
                <a:schemeClr val="tx1"/>
              </a:solidFill>
            </a:endParaRPr>
          </a:p>
        </p:txBody>
      </p:sp>
      <p:sp>
        <p:nvSpPr>
          <p:cNvPr id="49" name="Minus Sign 48">
            <a:extLst>
              <a:ext uri="{FF2B5EF4-FFF2-40B4-BE49-F238E27FC236}">
                <a16:creationId xmlns:a16="http://schemas.microsoft.com/office/drawing/2014/main" id="{00904948-85BB-8CF1-3CCA-6CF423E32708}"/>
              </a:ext>
            </a:extLst>
          </p:cNvPr>
          <p:cNvSpPr/>
          <p:nvPr/>
        </p:nvSpPr>
        <p:spPr>
          <a:xfrm>
            <a:off x="1776064" y="3992784"/>
            <a:ext cx="438101" cy="203380"/>
          </a:xfrm>
          <a:prstGeom prst="mathMinus">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64616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212705" y="188640"/>
            <a:ext cx="7167607" cy="943346"/>
          </a:xfrm>
        </p:spPr>
        <p:txBody>
          <a:bodyPr vert="horz" lIns="91440" tIns="45720" rIns="91440" bIns="45720" rtlCol="0" anchor="b">
            <a:normAutofit/>
          </a:bodyPr>
          <a:lstStyle/>
          <a:p>
            <a:r>
              <a:rPr lang="en-US" b="1" kern="1200">
                <a:latin typeface="+mj-lt"/>
                <a:ea typeface="+mj-ea"/>
                <a:cs typeface="+mj-cs"/>
              </a:rPr>
              <a:t>Contents</a:t>
            </a:r>
          </a:p>
        </p:txBody>
      </p:sp>
      <p:pic>
        <p:nvPicPr>
          <p:cNvPr id="6" name="Content Placeholder 5" descr="A person walking in a white hallway&#10;&#10;Description automatically generated">
            <a:extLst>
              <a:ext uri="{FF2B5EF4-FFF2-40B4-BE49-F238E27FC236}">
                <a16:creationId xmlns:a16="http://schemas.microsoft.com/office/drawing/2014/main" id="{7D1B76A4-5A58-394F-131D-C0B7158B9ACE}"/>
              </a:ext>
            </a:extLst>
          </p:cNvPr>
          <p:cNvPicPr>
            <a:picLocks noGrp="1" noChangeAspect="1"/>
          </p:cNvPicPr>
          <p:nvPr>
            <p:ph idx="13"/>
          </p:nvPr>
        </p:nvPicPr>
        <p:blipFill>
          <a:blip r:embed="rId3" cstate="print">
            <a:extLst>
              <a:ext uri="{28A0092B-C50C-407E-A947-70E740481C1C}">
                <a14:useLocalDpi xmlns:a14="http://schemas.microsoft.com/office/drawing/2010/main" val="0"/>
              </a:ext>
            </a:extLst>
          </a:blip>
          <a:stretch>
            <a:fillRect/>
          </a:stretch>
        </p:blipFill>
        <p:spPr>
          <a:xfrm>
            <a:off x="533400" y="1341462"/>
            <a:ext cx="3446346" cy="4895850"/>
          </a:xfrm>
        </p:spPr>
      </p:pic>
      <p:graphicFrame>
        <p:nvGraphicFramePr>
          <p:cNvPr id="12293" name="TextBox 4">
            <a:extLst>
              <a:ext uri="{FF2B5EF4-FFF2-40B4-BE49-F238E27FC236}">
                <a16:creationId xmlns:a16="http://schemas.microsoft.com/office/drawing/2014/main" id="{DA27E128-7BDD-7F6A-89FC-A89EA35CF943}"/>
              </a:ext>
            </a:extLst>
          </p:cNvPr>
          <p:cNvGraphicFramePr/>
          <p:nvPr>
            <p:extLst>
              <p:ext uri="{D42A27DB-BD31-4B8C-83A1-F6EECF244321}">
                <p14:modId xmlns:p14="http://schemas.microsoft.com/office/powerpoint/2010/main" val="4114963926"/>
              </p:ext>
            </p:extLst>
          </p:nvPr>
        </p:nvGraphicFramePr>
        <p:xfrm>
          <a:off x="4671600" y="1340768"/>
          <a:ext cx="4258800"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991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6835-C9F8-5C90-9535-451BBA7C63EA}"/>
              </a:ext>
            </a:extLst>
          </p:cNvPr>
          <p:cNvSpPr>
            <a:spLocks noGrp="1"/>
          </p:cNvSpPr>
          <p:nvPr>
            <p:ph type="title"/>
          </p:nvPr>
        </p:nvSpPr>
        <p:spPr/>
        <p:txBody>
          <a:bodyPr/>
          <a:lstStyle/>
          <a:p>
            <a:r>
              <a:rPr lang="en-IN" b="1" dirty="0">
                <a:solidFill>
                  <a:srgbClr val="C00000"/>
                </a:solidFill>
                <a:latin typeface="Arial Rounded MT Bold" panose="020F0704030504030204" pitchFamily="34" charset="0"/>
                <a:cs typeface="Arial" charset="0"/>
              </a:rPr>
              <a:t>EQUIPMENT USE- </a:t>
            </a:r>
            <a:r>
              <a:rPr lang="en-US" sz="2800" b="1" u="sng" dirty="0">
                <a:solidFill>
                  <a:schemeClr val="tx2"/>
                </a:solidFill>
                <a:ea typeface="+mn-ea"/>
                <a:cs typeface="Adobe Arabic" panose="02040503050201020203" pitchFamily="18" charset="-78"/>
              </a:rPr>
              <a:t>How apply for particular tool training.</a:t>
            </a:r>
            <a:endParaRPr lang="en-IN" dirty="0"/>
          </a:p>
        </p:txBody>
      </p:sp>
      <p:sp>
        <p:nvSpPr>
          <p:cNvPr id="3" name="Content Placeholder 2">
            <a:extLst>
              <a:ext uri="{FF2B5EF4-FFF2-40B4-BE49-F238E27FC236}">
                <a16:creationId xmlns:a16="http://schemas.microsoft.com/office/drawing/2014/main" id="{1C4F4009-5AB4-A886-0CCD-150D3339402F}"/>
              </a:ext>
            </a:extLst>
          </p:cNvPr>
          <p:cNvSpPr>
            <a:spLocks noGrp="1"/>
          </p:cNvSpPr>
          <p:nvPr>
            <p:ph idx="1"/>
          </p:nvPr>
        </p:nvSpPr>
        <p:spPr/>
        <p:txBody>
          <a:bodyPr/>
          <a:lstStyle/>
          <a:p>
            <a:pPr marL="0" indent="0">
              <a:buNone/>
            </a:pPr>
            <a:r>
              <a:rPr lang="en-US" sz="2400" i="1" dirty="0">
                <a:solidFill>
                  <a:srgbClr val="7030A0"/>
                </a:solidFill>
              </a:rPr>
              <a:t>Except</a:t>
            </a:r>
            <a:r>
              <a:rPr lang="en-US" dirty="0"/>
              <a:t> </a:t>
            </a:r>
            <a:r>
              <a:rPr lang="en-US" sz="2400" i="1" dirty="0">
                <a:solidFill>
                  <a:srgbClr val="FF0000"/>
                </a:solidFill>
              </a:rPr>
              <a:t>WET Etch, </a:t>
            </a:r>
            <a:r>
              <a:rPr lang="en-US" sz="2400" i="1" dirty="0">
                <a:solidFill>
                  <a:srgbClr val="7030A0"/>
                </a:solidFill>
              </a:rPr>
              <a:t>all other tools apply through office training request form,</a:t>
            </a:r>
            <a:endParaRPr lang="en-IN" sz="2400" i="1" dirty="0">
              <a:solidFill>
                <a:srgbClr val="7030A0"/>
              </a:solidFill>
            </a:endParaRPr>
          </a:p>
        </p:txBody>
      </p:sp>
      <p:pic>
        <p:nvPicPr>
          <p:cNvPr id="6" name="Picture 5">
            <a:extLst>
              <a:ext uri="{FF2B5EF4-FFF2-40B4-BE49-F238E27FC236}">
                <a16:creationId xmlns:a16="http://schemas.microsoft.com/office/drawing/2014/main" id="{DA6B1DD6-6002-A91C-8860-4C721B684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331083"/>
            <a:ext cx="7734698" cy="4115011"/>
          </a:xfrm>
          <a:prstGeom prst="rect">
            <a:avLst/>
          </a:prstGeom>
        </p:spPr>
      </p:pic>
      <p:sp>
        <p:nvSpPr>
          <p:cNvPr id="7" name="TextBox 6">
            <a:extLst>
              <a:ext uri="{FF2B5EF4-FFF2-40B4-BE49-F238E27FC236}">
                <a16:creationId xmlns:a16="http://schemas.microsoft.com/office/drawing/2014/main" id="{0B7D97A6-C2F9-5CE3-8019-CBCD4A491398}"/>
              </a:ext>
            </a:extLst>
          </p:cNvPr>
          <p:cNvSpPr txBox="1"/>
          <p:nvPr/>
        </p:nvSpPr>
        <p:spPr>
          <a:xfrm>
            <a:off x="533400" y="5867980"/>
            <a:ext cx="7497950" cy="369332"/>
          </a:xfrm>
          <a:prstGeom prst="rect">
            <a:avLst/>
          </a:prstGeom>
          <a:noFill/>
        </p:spPr>
        <p:txBody>
          <a:bodyPr wrap="none" rtlCol="0">
            <a:spAutoFit/>
          </a:bodyPr>
          <a:lstStyle/>
          <a:p>
            <a:r>
              <a:rPr lang="en-US" b="1" i="1" dirty="0">
                <a:solidFill>
                  <a:srgbClr val="FF0000"/>
                </a:solidFill>
              </a:rPr>
              <a:t>Click and fill up the form, you will get response from respective Tool Owners.</a:t>
            </a:r>
            <a:endParaRPr lang="en-IN" b="1" i="1" dirty="0">
              <a:solidFill>
                <a:srgbClr val="FF0000"/>
              </a:solidFill>
            </a:endParaRPr>
          </a:p>
        </p:txBody>
      </p:sp>
    </p:spTree>
    <p:extLst>
      <p:ext uri="{BB962C8B-B14F-4D97-AF65-F5344CB8AC3E}">
        <p14:creationId xmlns:p14="http://schemas.microsoft.com/office/powerpoint/2010/main" val="2535525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0FFB-EFB6-8A79-A0A7-19CE44D4B3A6}"/>
              </a:ext>
            </a:extLst>
          </p:cNvPr>
          <p:cNvSpPr>
            <a:spLocks noGrp="1"/>
          </p:cNvSpPr>
          <p:nvPr>
            <p:ph type="title"/>
          </p:nvPr>
        </p:nvSpPr>
        <p:spPr/>
        <p:txBody>
          <a:bodyPr/>
          <a:lstStyle/>
          <a:p>
            <a:r>
              <a:rPr lang="en-IN" b="1" dirty="0">
                <a:solidFill>
                  <a:srgbClr val="C00000"/>
                </a:solidFill>
                <a:latin typeface="Arial Rounded MT Bold" panose="020F0704030504030204" pitchFamily="34" charset="0"/>
                <a:cs typeface="Arial" charset="0"/>
              </a:rPr>
              <a:t>EQUIPMENT USE- </a:t>
            </a:r>
            <a:r>
              <a:rPr lang="en-US" sz="2400" b="1" u="sng" dirty="0">
                <a:solidFill>
                  <a:schemeClr val="tx2"/>
                </a:solidFill>
                <a:ea typeface="+mn-ea"/>
                <a:cs typeface="Adobe Arabic" panose="02040503050201020203" pitchFamily="18" charset="-78"/>
              </a:rPr>
              <a:t>How apply for particular tool training.</a:t>
            </a:r>
            <a:endParaRPr lang="en-IN" dirty="0"/>
          </a:p>
        </p:txBody>
      </p:sp>
      <p:sp>
        <p:nvSpPr>
          <p:cNvPr id="3" name="Content Placeholder 2">
            <a:extLst>
              <a:ext uri="{FF2B5EF4-FFF2-40B4-BE49-F238E27FC236}">
                <a16:creationId xmlns:a16="http://schemas.microsoft.com/office/drawing/2014/main" id="{5C7C9249-9F39-2009-77F2-9B61E75539F2}"/>
              </a:ext>
            </a:extLst>
          </p:cNvPr>
          <p:cNvSpPr>
            <a:spLocks noGrp="1"/>
          </p:cNvSpPr>
          <p:nvPr>
            <p:ph idx="1"/>
          </p:nvPr>
        </p:nvSpPr>
        <p:spPr/>
        <p:txBody>
          <a:bodyPr/>
          <a:lstStyle/>
          <a:p>
            <a:pPr marL="0" indent="0">
              <a:buNone/>
            </a:pPr>
            <a:r>
              <a:rPr lang="en-US" sz="2800" i="1" u="sng" dirty="0">
                <a:solidFill>
                  <a:srgbClr val="FF0000"/>
                </a:solidFill>
                <a:latin typeface="+mn-lt"/>
                <a:cs typeface="Times New Roman" panose="02020603050405020304" pitchFamily="18" charset="0"/>
              </a:rPr>
              <a:t>For Wet Etch training,</a:t>
            </a:r>
          </a:p>
          <a:p>
            <a:pPr marL="0" indent="0">
              <a:buNone/>
            </a:pPr>
            <a:endParaRPr lang="en-US" dirty="0">
              <a:solidFill>
                <a:srgbClr val="7030A0"/>
              </a:solidFill>
            </a:endParaRPr>
          </a:p>
          <a:p>
            <a:pPr marL="0" indent="0">
              <a:buNone/>
            </a:pPr>
            <a:r>
              <a:rPr lang="en-US" dirty="0">
                <a:solidFill>
                  <a:srgbClr val="7030A0"/>
                </a:solidFill>
              </a:rPr>
              <a:t>You can apply through FOM, so that your training slots will be reserved.</a:t>
            </a:r>
          </a:p>
          <a:p>
            <a:pPr marL="0" indent="0">
              <a:buNone/>
            </a:pPr>
            <a:endParaRPr lang="en-US" dirty="0">
              <a:solidFill>
                <a:srgbClr val="7030A0"/>
              </a:solidFill>
            </a:endParaRPr>
          </a:p>
          <a:p>
            <a:pPr marL="0" indent="0">
              <a:buNone/>
            </a:pPr>
            <a:r>
              <a:rPr lang="en-US" dirty="0">
                <a:solidFill>
                  <a:srgbClr val="7030A0"/>
                </a:solidFill>
              </a:rPr>
              <a:t>Hands-on Training slot schedule is as below with required information will be provided on</a:t>
            </a:r>
          </a:p>
          <a:p>
            <a:pPr marL="0" indent="0">
              <a:buNone/>
            </a:pPr>
            <a:endParaRPr lang="en-IN" dirty="0">
              <a:solidFill>
                <a:srgbClr val="7030A0"/>
              </a:solidFill>
            </a:endParaRPr>
          </a:p>
        </p:txBody>
      </p:sp>
      <p:graphicFrame>
        <p:nvGraphicFramePr>
          <p:cNvPr id="4" name="Table 4">
            <a:extLst>
              <a:ext uri="{FF2B5EF4-FFF2-40B4-BE49-F238E27FC236}">
                <a16:creationId xmlns:a16="http://schemas.microsoft.com/office/drawing/2014/main" id="{7F6E8439-5A2D-169D-7775-14A6BF2FA44A}"/>
              </a:ext>
            </a:extLst>
          </p:cNvPr>
          <p:cNvGraphicFramePr>
            <a:graphicFrameLocks noGrp="1"/>
          </p:cNvGraphicFramePr>
          <p:nvPr>
            <p:extLst>
              <p:ext uri="{D42A27DB-BD31-4B8C-83A1-F6EECF244321}">
                <p14:modId xmlns:p14="http://schemas.microsoft.com/office/powerpoint/2010/main" val="973553158"/>
              </p:ext>
            </p:extLst>
          </p:nvPr>
        </p:nvGraphicFramePr>
        <p:xfrm>
          <a:off x="914400" y="3802487"/>
          <a:ext cx="7056448" cy="2133600"/>
        </p:xfrm>
        <a:graphic>
          <a:graphicData uri="http://schemas.openxmlformats.org/drawingml/2006/table">
            <a:tbl>
              <a:tblPr firstRow="1" bandRow="1">
                <a:tableStyleId>{35758FB7-9AC5-4552-8A53-C91805E547FA}</a:tableStyleId>
              </a:tblPr>
              <a:tblGrid>
                <a:gridCol w="1587701">
                  <a:extLst>
                    <a:ext uri="{9D8B030D-6E8A-4147-A177-3AD203B41FA5}">
                      <a16:colId xmlns:a16="http://schemas.microsoft.com/office/drawing/2014/main" val="655142420"/>
                    </a:ext>
                  </a:extLst>
                </a:gridCol>
                <a:gridCol w="3116598">
                  <a:extLst>
                    <a:ext uri="{9D8B030D-6E8A-4147-A177-3AD203B41FA5}">
                      <a16:colId xmlns:a16="http://schemas.microsoft.com/office/drawing/2014/main" val="3928988206"/>
                    </a:ext>
                  </a:extLst>
                </a:gridCol>
                <a:gridCol w="2352149">
                  <a:extLst>
                    <a:ext uri="{9D8B030D-6E8A-4147-A177-3AD203B41FA5}">
                      <a16:colId xmlns:a16="http://schemas.microsoft.com/office/drawing/2014/main" val="1132851331"/>
                    </a:ext>
                  </a:extLst>
                </a:gridCol>
              </a:tblGrid>
              <a:tr h="711200">
                <a:tc rowSpan="3">
                  <a:txBody>
                    <a:bodyPr/>
                    <a:lstStyle/>
                    <a:p>
                      <a:pPr algn="ctr"/>
                      <a:r>
                        <a:rPr lang="en-US" dirty="0"/>
                        <a:t>Every Week</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Day</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Time</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9139355"/>
                  </a:ext>
                </a:extLst>
              </a:tr>
              <a:tr h="711200">
                <a:tc vMerge="1">
                  <a:txBody>
                    <a:bodyPr/>
                    <a:lstStyle/>
                    <a:p>
                      <a:endParaRPr lang="en-IN" dirty="0"/>
                    </a:p>
                  </a:txBody>
                  <a:tcPr/>
                </a:tc>
                <a:tc>
                  <a:txBody>
                    <a:bodyPr/>
                    <a:lstStyle/>
                    <a:p>
                      <a:r>
                        <a:rPr lang="en-US" b="1" dirty="0">
                          <a:solidFill>
                            <a:srgbClr val="FF0000"/>
                          </a:solidFill>
                        </a:rPr>
                        <a:t>Tuesday</a:t>
                      </a:r>
                      <a:endParaRPr lang="en-IN"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a:solidFill>
                            <a:srgbClr val="FF0000"/>
                          </a:solidFill>
                        </a:rPr>
                        <a:t>2.30 </a:t>
                      </a:r>
                      <a:r>
                        <a:rPr lang="en-US" b="1" dirty="0" err="1">
                          <a:solidFill>
                            <a:srgbClr val="FF0000"/>
                          </a:solidFill>
                        </a:rPr>
                        <a:t>p.m</a:t>
                      </a:r>
                      <a:r>
                        <a:rPr lang="en-US" b="1" dirty="0">
                          <a:solidFill>
                            <a:srgbClr val="FF0000"/>
                          </a:solidFill>
                        </a:rPr>
                        <a:t> to 4.30 </a:t>
                      </a:r>
                      <a:r>
                        <a:rPr lang="en-US" b="1" dirty="0" err="1">
                          <a:solidFill>
                            <a:srgbClr val="FF0000"/>
                          </a:solidFill>
                        </a:rPr>
                        <a:t>p.m</a:t>
                      </a:r>
                      <a:endParaRPr lang="en-IN"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78014518"/>
                  </a:ext>
                </a:extLst>
              </a:tr>
              <a:tr h="711200">
                <a:tc vMerge="1">
                  <a:txBody>
                    <a:bodyPr/>
                    <a:lstStyle/>
                    <a:p>
                      <a:endParaRPr lang="en-IN" dirty="0"/>
                    </a:p>
                  </a:txBody>
                  <a:tcPr/>
                </a:tc>
                <a:tc>
                  <a:txBody>
                    <a:bodyPr/>
                    <a:lstStyle/>
                    <a:p>
                      <a:r>
                        <a:rPr lang="en-US" b="1" dirty="0">
                          <a:solidFill>
                            <a:srgbClr val="FF0000"/>
                          </a:solidFill>
                        </a:rPr>
                        <a:t>Thursday</a:t>
                      </a:r>
                      <a:endParaRPr lang="en-IN"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solidFill>
                            <a:srgbClr val="FF0000"/>
                          </a:solidFill>
                        </a:rPr>
                        <a:t>2.30 </a:t>
                      </a:r>
                      <a:r>
                        <a:rPr lang="en-US" b="1" dirty="0" err="1">
                          <a:solidFill>
                            <a:srgbClr val="FF0000"/>
                          </a:solidFill>
                        </a:rPr>
                        <a:t>p.m</a:t>
                      </a:r>
                      <a:r>
                        <a:rPr lang="en-US" b="1" dirty="0">
                          <a:solidFill>
                            <a:srgbClr val="FF0000"/>
                          </a:solidFill>
                        </a:rPr>
                        <a:t> to 4.30 </a:t>
                      </a:r>
                      <a:r>
                        <a:rPr lang="en-US" b="1" dirty="0" err="1">
                          <a:solidFill>
                            <a:srgbClr val="FF0000"/>
                          </a:solidFill>
                        </a:rPr>
                        <a:t>p.m</a:t>
                      </a:r>
                      <a:endParaRPr lang="en-IN"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8898499"/>
                  </a:ext>
                </a:extLst>
              </a:tr>
            </a:tbl>
          </a:graphicData>
        </a:graphic>
      </p:graphicFrame>
    </p:spTree>
    <p:extLst>
      <p:ext uri="{BB962C8B-B14F-4D97-AF65-F5344CB8AC3E}">
        <p14:creationId xmlns:p14="http://schemas.microsoft.com/office/powerpoint/2010/main" val="793608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2E3D9-7591-E49A-ECDB-F09C4EE77621}"/>
              </a:ext>
            </a:extLst>
          </p:cNvPr>
          <p:cNvSpPr>
            <a:spLocks noGrp="1"/>
          </p:cNvSpPr>
          <p:nvPr>
            <p:ph type="title"/>
          </p:nvPr>
        </p:nvSpPr>
        <p:spPr/>
        <p:txBody>
          <a:bodyPr/>
          <a:lstStyle/>
          <a:p>
            <a:r>
              <a:rPr lang="en-US" b="1" dirty="0">
                <a:solidFill>
                  <a:srgbClr val="C00000"/>
                </a:solidFill>
                <a:latin typeface="Arial Rounded MT Bold" panose="020F0704030504030204" pitchFamily="34" charset="0"/>
                <a:cs typeface="Arial" charset="0"/>
              </a:rPr>
              <a:t>Equipment Use-</a:t>
            </a:r>
            <a:r>
              <a:rPr lang="en-US" sz="2000" b="1" u="sng" dirty="0">
                <a:solidFill>
                  <a:schemeClr val="tx2"/>
                </a:solidFill>
                <a:ea typeface="+mn-ea"/>
                <a:cs typeface="Adobe Arabic" panose="02040503050201020203" pitchFamily="18" charset="-78"/>
              </a:rPr>
              <a:t>Equipment break down</a:t>
            </a:r>
            <a:endParaRPr lang="en-IN" sz="2000" b="1" u="sng" dirty="0">
              <a:solidFill>
                <a:schemeClr val="tx2"/>
              </a:solidFill>
              <a:ea typeface="+mn-ea"/>
              <a:cs typeface="Adobe Arabic" panose="02040503050201020203" pitchFamily="18" charset="-78"/>
            </a:endParaRPr>
          </a:p>
        </p:txBody>
      </p:sp>
      <p:sp>
        <p:nvSpPr>
          <p:cNvPr id="3" name="Content Placeholder 2">
            <a:extLst>
              <a:ext uri="{FF2B5EF4-FFF2-40B4-BE49-F238E27FC236}">
                <a16:creationId xmlns:a16="http://schemas.microsoft.com/office/drawing/2014/main" id="{DC88E51B-27B7-51DE-5E07-2CA613B7EB9B}"/>
              </a:ext>
            </a:extLst>
          </p:cNvPr>
          <p:cNvSpPr>
            <a:spLocks noGrp="1"/>
          </p:cNvSpPr>
          <p:nvPr>
            <p:ph idx="1"/>
          </p:nvPr>
        </p:nvSpPr>
        <p:spPr>
          <a:xfrm>
            <a:off x="0" y="1295400"/>
            <a:ext cx="9144000" cy="5562600"/>
          </a:xfrm>
        </p:spPr>
        <p:txBody>
          <a:bodyPr>
            <a:normAutofit lnSpcReduction="10000"/>
          </a:bodyPr>
          <a:lstStyle/>
          <a:p>
            <a:pPr algn="l" fontAlgn="base"/>
            <a:r>
              <a:rPr lang="en-US" sz="2400" dirty="0">
                <a:solidFill>
                  <a:srgbClr val="7030A0"/>
                </a:solidFill>
              </a:rPr>
              <a:t>Inform the concerned facility technologist (phone numbers available  near the phones in the bay)</a:t>
            </a:r>
          </a:p>
          <a:p>
            <a:pPr lvl="1">
              <a:lnSpc>
                <a:spcPct val="150000"/>
              </a:lnSpc>
            </a:pPr>
            <a:r>
              <a:rPr lang="en-US" sz="1800" dirty="0">
                <a:solidFill>
                  <a:schemeClr val="accent3">
                    <a:lumMod val="50000"/>
                  </a:schemeClr>
                </a:solidFill>
              </a:rPr>
              <a:t>Inform the equipment owner by  email if it is non office hour.</a:t>
            </a:r>
          </a:p>
          <a:p>
            <a:pPr lvl="1">
              <a:lnSpc>
                <a:spcPct val="150000"/>
              </a:lnSpc>
            </a:pPr>
            <a:r>
              <a:rPr lang="en-US" sz="1800" dirty="0">
                <a:solidFill>
                  <a:schemeClr val="accent3">
                    <a:lumMod val="50000"/>
                  </a:schemeClr>
                </a:solidFill>
              </a:rPr>
              <a:t>If it is a safety issue immediately inform BMS.-Switch off the Tool by pressing EMO</a:t>
            </a:r>
          </a:p>
          <a:p>
            <a:pPr>
              <a:lnSpc>
                <a:spcPct val="150000"/>
              </a:lnSpc>
            </a:pPr>
            <a:r>
              <a:rPr lang="en-US" sz="2400" dirty="0">
                <a:solidFill>
                  <a:srgbClr val="7030A0"/>
                </a:solidFill>
              </a:rPr>
              <a:t>Send ‘Instrument problem report’ to the instrument managers using FOM</a:t>
            </a:r>
          </a:p>
          <a:p>
            <a:pPr lvl="1">
              <a:lnSpc>
                <a:spcPct val="150000"/>
              </a:lnSpc>
            </a:pPr>
            <a:r>
              <a:rPr lang="en-US" sz="1800" dirty="0">
                <a:solidFill>
                  <a:schemeClr val="accent3">
                    <a:lumMod val="50000"/>
                  </a:schemeClr>
                </a:solidFill>
              </a:rPr>
              <a:t>Log off and press the “something wrong” button</a:t>
            </a:r>
          </a:p>
          <a:p>
            <a:pPr>
              <a:lnSpc>
                <a:spcPct val="150000"/>
              </a:lnSpc>
            </a:pPr>
            <a:r>
              <a:rPr lang="en-US" sz="2400" dirty="0">
                <a:solidFill>
                  <a:srgbClr val="7030A0"/>
                </a:solidFill>
              </a:rPr>
              <a:t>If unable to contact FT’s, please put the tool down notice and send an email to the FT and technology manager and in the User group. So that next users will be updated.</a:t>
            </a:r>
          </a:p>
          <a:p>
            <a:pPr>
              <a:lnSpc>
                <a:spcPct val="150000"/>
              </a:lnSpc>
            </a:pPr>
            <a:r>
              <a:rPr lang="en-US" sz="2400" dirty="0">
                <a:solidFill>
                  <a:srgbClr val="FF0000"/>
                </a:solidFill>
              </a:rPr>
              <a:t>DO NOT TRY TO REPAIR BY YOURSELF </a:t>
            </a:r>
          </a:p>
          <a:p>
            <a:endParaRPr lang="en-IN" dirty="0"/>
          </a:p>
        </p:txBody>
      </p:sp>
      <p:pic>
        <p:nvPicPr>
          <p:cNvPr id="8" name="Picture 7">
            <a:extLst>
              <a:ext uri="{FF2B5EF4-FFF2-40B4-BE49-F238E27FC236}">
                <a16:creationId xmlns:a16="http://schemas.microsoft.com/office/drawing/2014/main" id="{3B7CF716-0786-9218-71D6-128E42656377}"/>
              </a:ext>
            </a:extLst>
          </p:cNvPr>
          <p:cNvPicPr>
            <a:picLocks noChangeAspect="1"/>
          </p:cNvPicPr>
          <p:nvPr/>
        </p:nvPicPr>
        <p:blipFill>
          <a:blip r:embed="rId2"/>
          <a:stretch>
            <a:fillRect/>
          </a:stretch>
        </p:blipFill>
        <p:spPr>
          <a:xfrm>
            <a:off x="7226433" y="1676400"/>
            <a:ext cx="1198450" cy="809625"/>
          </a:xfrm>
          <a:prstGeom prst="rect">
            <a:avLst/>
          </a:prstGeom>
        </p:spPr>
      </p:pic>
      <p:grpSp>
        <p:nvGrpSpPr>
          <p:cNvPr id="15" name="Group 14">
            <a:extLst>
              <a:ext uri="{FF2B5EF4-FFF2-40B4-BE49-F238E27FC236}">
                <a16:creationId xmlns:a16="http://schemas.microsoft.com/office/drawing/2014/main" id="{2B62143D-3994-4A09-4A56-CDC9C8FC23BA}"/>
              </a:ext>
            </a:extLst>
          </p:cNvPr>
          <p:cNvGrpSpPr/>
          <p:nvPr/>
        </p:nvGrpSpPr>
        <p:grpSpPr>
          <a:xfrm>
            <a:off x="7226433" y="5410200"/>
            <a:ext cx="1536567" cy="1259160"/>
            <a:chOff x="6781800" y="5257800"/>
            <a:chExt cx="1917567" cy="1600200"/>
          </a:xfrm>
        </p:grpSpPr>
        <p:pic>
          <p:nvPicPr>
            <p:cNvPr id="13" name="Picture 12">
              <a:extLst>
                <a:ext uri="{FF2B5EF4-FFF2-40B4-BE49-F238E27FC236}">
                  <a16:creationId xmlns:a16="http://schemas.microsoft.com/office/drawing/2014/main" id="{232F7F7C-81D3-FFC0-B3D7-472520AFF3E7}"/>
                </a:ext>
              </a:extLst>
            </p:cNvPr>
            <p:cNvPicPr>
              <a:picLocks noChangeAspect="1"/>
            </p:cNvPicPr>
            <p:nvPr/>
          </p:nvPicPr>
          <p:blipFill>
            <a:blip r:embed="rId3"/>
            <a:stretch>
              <a:fillRect/>
            </a:stretch>
          </p:blipFill>
          <p:spPr>
            <a:xfrm>
              <a:off x="6781800" y="5257800"/>
              <a:ext cx="1917567" cy="1600200"/>
            </a:xfrm>
            <a:prstGeom prst="rect">
              <a:avLst/>
            </a:prstGeom>
          </p:spPr>
        </p:pic>
        <p:sp>
          <p:nvSpPr>
            <p:cNvPr id="14" name="Multiplication Sign 13">
              <a:extLst>
                <a:ext uri="{FF2B5EF4-FFF2-40B4-BE49-F238E27FC236}">
                  <a16:creationId xmlns:a16="http://schemas.microsoft.com/office/drawing/2014/main" id="{FD86E0FB-D8CC-6263-6F5F-D8F4D520DEEE}"/>
                </a:ext>
              </a:extLst>
            </p:cNvPr>
            <p:cNvSpPr/>
            <p:nvPr/>
          </p:nvSpPr>
          <p:spPr>
            <a:xfrm>
              <a:off x="7380312" y="5691373"/>
              <a:ext cx="533400" cy="733054"/>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grpSp>
    </p:spTree>
    <p:extLst>
      <p:ext uri="{BB962C8B-B14F-4D97-AF65-F5344CB8AC3E}">
        <p14:creationId xmlns:p14="http://schemas.microsoft.com/office/powerpoint/2010/main" val="35165040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458200" cy="1143000"/>
          </a:xfrm>
        </p:spPr>
        <p:txBody>
          <a:bodyPr>
            <a:normAutofit/>
          </a:bodyPr>
          <a:lstStyle/>
          <a:p>
            <a:r>
              <a:rPr lang="en-IN" b="1" dirty="0">
                <a:solidFill>
                  <a:srgbClr val="C00000"/>
                </a:solidFill>
                <a:latin typeface="Arial Rounded MT Bold" panose="020F0704030504030204" pitchFamily="34" charset="0"/>
                <a:cs typeface="Arial" charset="0"/>
              </a:rPr>
              <a:t>EQUIPMENT USE- </a:t>
            </a:r>
            <a:r>
              <a:rPr lang="en-US" sz="2000" b="1" u="sng" dirty="0">
                <a:solidFill>
                  <a:schemeClr val="tx2"/>
                </a:solidFill>
                <a:ea typeface="+mn-ea"/>
                <a:cs typeface="Adobe Arabic" panose="02040503050201020203" pitchFamily="18" charset="-78"/>
              </a:rPr>
              <a:t>Need a new process? (Process Request/development)</a:t>
            </a:r>
          </a:p>
        </p:txBody>
      </p:sp>
      <p:sp>
        <p:nvSpPr>
          <p:cNvPr id="3" name="Content Placeholder 2"/>
          <p:cNvSpPr>
            <a:spLocks noGrp="1"/>
          </p:cNvSpPr>
          <p:nvPr>
            <p:ph idx="1"/>
          </p:nvPr>
        </p:nvSpPr>
        <p:spPr>
          <a:xfrm>
            <a:off x="304801" y="1259557"/>
            <a:ext cx="8686798" cy="5293643"/>
          </a:xfrm>
        </p:spPr>
        <p:txBody>
          <a:bodyPr>
            <a:normAutofit fontScale="85000" lnSpcReduction="10000"/>
          </a:bodyPr>
          <a:lstStyle/>
          <a:p>
            <a:pPr marL="263525" lvl="1" indent="0">
              <a:lnSpc>
                <a:spcPct val="160000"/>
              </a:lnSpc>
              <a:buNone/>
            </a:pPr>
            <a:endParaRPr lang="en-US" sz="1900" dirty="0">
              <a:solidFill>
                <a:schemeClr val="tx1"/>
              </a:solidFill>
              <a:latin typeface="+mn-lt"/>
              <a:cs typeface="Times New Roman" panose="02020603050405020304" pitchFamily="18" charset="0"/>
            </a:endParaRPr>
          </a:p>
          <a:p>
            <a:endParaRPr lang="en-US" dirty="0"/>
          </a:p>
          <a:p>
            <a:endParaRPr lang="en-US" dirty="0"/>
          </a:p>
          <a:p>
            <a:endParaRPr lang="en-US" dirty="0"/>
          </a:p>
          <a:p>
            <a:endParaRPr lang="en-US" dirty="0"/>
          </a:p>
          <a:p>
            <a:endParaRPr lang="en-US" dirty="0"/>
          </a:p>
          <a:p>
            <a:endParaRPr lang="en-US" dirty="0"/>
          </a:p>
          <a:p>
            <a:endParaRPr lang="en-IN" dirty="0"/>
          </a:p>
          <a:p>
            <a:pPr marL="0" indent="0">
              <a:buNone/>
            </a:pPr>
            <a:r>
              <a:rPr lang="en-IN" sz="1900" dirty="0">
                <a:solidFill>
                  <a:schemeClr val="tx1"/>
                </a:solidFill>
                <a:latin typeface="+mn-lt"/>
                <a:cs typeface="Times New Roman" panose="02020603050405020304" pitchFamily="18" charset="0"/>
              </a:rPr>
              <a:t>	 -In order to raise new process requirement, access the Online Process Request System, all potential users are requested to register at </a:t>
            </a:r>
            <a:r>
              <a:rPr lang="en-IN" sz="1900" dirty="0">
                <a:solidFill>
                  <a:srgbClr val="00B0F0"/>
                </a:solidFill>
                <a:latin typeface="+mn-lt"/>
                <a:cs typeface="Times New Roman" panose="02020603050405020304" pitchFamily="18" charset="0"/>
                <a:hlinkClick r:id="rId2">
                  <a:extLst>
                    <a:ext uri="{A12FA001-AC4F-418D-AE19-62706E023703}">
                      <ahyp:hlinkClr xmlns:ahyp="http://schemas.microsoft.com/office/drawing/2018/hyperlinkcolor" val="tx"/>
                    </a:ext>
                  </a:extLst>
                </a:hlinkClick>
              </a:rPr>
              <a:t>http://nnfc.cense.iisc.ac.in/nnfc/n2fc</a:t>
            </a:r>
            <a:endParaRPr lang="en-IN" sz="1900" dirty="0">
              <a:solidFill>
                <a:srgbClr val="00B0F0"/>
              </a:solidFill>
              <a:latin typeface="+mn-lt"/>
              <a:cs typeface="Times New Roman" panose="02020603050405020304" pitchFamily="18" charset="0"/>
            </a:endParaRPr>
          </a:p>
          <a:p>
            <a:pPr lvl="1">
              <a:lnSpc>
                <a:spcPct val="160000"/>
              </a:lnSpc>
            </a:pPr>
            <a:r>
              <a:rPr lang="en-IN" sz="1900" dirty="0">
                <a:solidFill>
                  <a:schemeClr val="tx1"/>
                </a:solidFill>
                <a:latin typeface="+mn-lt"/>
                <a:cs typeface="Times New Roman" panose="02020603050405020304" pitchFamily="18" charset="0"/>
              </a:rPr>
              <a:t>Click on “Member Login”, to register yourself. Once registered, please follow the instructions on the Member Dashboard to submit a process request. </a:t>
            </a:r>
          </a:p>
          <a:p>
            <a:pPr lvl="1">
              <a:lnSpc>
                <a:spcPct val="160000"/>
              </a:lnSpc>
            </a:pPr>
            <a:r>
              <a:rPr lang="en-IN" sz="1900" dirty="0">
                <a:solidFill>
                  <a:schemeClr val="tx1"/>
                </a:solidFill>
                <a:latin typeface="+mn-lt"/>
                <a:cs typeface="Times New Roman" panose="02020603050405020304" pitchFamily="18" charset="0"/>
              </a:rPr>
              <a:t>All details pertaining to Process Request Submission and Process Request Execution are available in the “Process Request Procedure” Document on the Member /Faculty Dashboard.</a:t>
            </a:r>
          </a:p>
          <a:p>
            <a:pPr lvl="1">
              <a:lnSpc>
                <a:spcPct val="160000"/>
              </a:lnSpc>
            </a:pPr>
            <a:r>
              <a:rPr lang="en-US" sz="1900" dirty="0">
                <a:solidFill>
                  <a:schemeClr val="tx1"/>
                </a:solidFill>
                <a:latin typeface="+mn-lt"/>
                <a:cs typeface="Times New Roman" panose="02020603050405020304" pitchFamily="18" charset="0"/>
              </a:rPr>
              <a:t>Please send the form 2 week in advance of your reservation</a:t>
            </a:r>
          </a:p>
        </p:txBody>
      </p:sp>
      <p:graphicFrame>
        <p:nvGraphicFramePr>
          <p:cNvPr id="7" name="Diagram 6"/>
          <p:cNvGraphicFramePr/>
          <p:nvPr>
            <p:extLst>
              <p:ext uri="{D42A27DB-BD31-4B8C-83A1-F6EECF244321}">
                <p14:modId xmlns:p14="http://schemas.microsoft.com/office/powerpoint/2010/main" val="637147974"/>
              </p:ext>
            </p:extLst>
          </p:nvPr>
        </p:nvGraphicFramePr>
        <p:xfrm>
          <a:off x="685800" y="1371600"/>
          <a:ext cx="777240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314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1471-7412-917B-F84A-D6D7903B2BA8}"/>
              </a:ext>
            </a:extLst>
          </p:cNvPr>
          <p:cNvSpPr>
            <a:spLocks noGrp="1"/>
          </p:cNvSpPr>
          <p:nvPr>
            <p:ph type="title"/>
          </p:nvPr>
        </p:nvSpPr>
        <p:spPr>
          <a:xfrm>
            <a:off x="304800" y="149015"/>
            <a:ext cx="7167608" cy="943346"/>
          </a:xfrm>
        </p:spPr>
        <p:txBody>
          <a:bodyPr/>
          <a:lstStyle/>
          <a:p>
            <a:r>
              <a:rPr lang="en-US" b="1" dirty="0">
                <a:solidFill>
                  <a:srgbClr val="C00000"/>
                </a:solidFill>
                <a:latin typeface="Arial Rounded MT Bold" panose="020F0704030504030204" pitchFamily="34" charset="0"/>
                <a:cs typeface="Arial" charset="0"/>
              </a:rPr>
              <a:t>How to bring new materials or gadgets accessory tools inside?</a:t>
            </a:r>
            <a:endParaRPr lang="en-IN" dirty="0"/>
          </a:p>
        </p:txBody>
      </p:sp>
      <p:sp>
        <p:nvSpPr>
          <p:cNvPr id="3" name="Content Placeholder 2">
            <a:extLst>
              <a:ext uri="{FF2B5EF4-FFF2-40B4-BE49-F238E27FC236}">
                <a16:creationId xmlns:a16="http://schemas.microsoft.com/office/drawing/2014/main" id="{66946BC9-392A-E92D-9836-46A2209684B9}"/>
              </a:ext>
            </a:extLst>
          </p:cNvPr>
          <p:cNvSpPr>
            <a:spLocks noGrp="1"/>
          </p:cNvSpPr>
          <p:nvPr>
            <p:ph idx="1"/>
          </p:nvPr>
        </p:nvSpPr>
        <p:spPr/>
        <p:txBody>
          <a:bodyPr>
            <a:normAutofit fontScale="92500" lnSpcReduction="10000"/>
          </a:bodyPr>
          <a:lstStyle/>
          <a:p>
            <a:pPr marL="0" indent="0">
              <a:buNone/>
            </a:pPr>
            <a:r>
              <a:rPr lang="en-US" sz="2600" i="1" dirty="0">
                <a:solidFill>
                  <a:srgbClr val="C00000"/>
                </a:solidFill>
              </a:rPr>
              <a:t>For new chemicals:</a:t>
            </a:r>
          </a:p>
          <a:p>
            <a:pPr marL="0" indent="0">
              <a:lnSpc>
                <a:spcPct val="200000"/>
              </a:lnSpc>
              <a:buNone/>
            </a:pPr>
            <a:r>
              <a:rPr lang="en-US" dirty="0"/>
              <a:t>    </a:t>
            </a:r>
            <a:r>
              <a:rPr lang="en-US" dirty="0">
                <a:solidFill>
                  <a:srgbClr val="7030A0"/>
                </a:solidFill>
                <a:latin typeface="+mn-lt"/>
              </a:rPr>
              <a:t>Email to contamination committee (i.e., Dr. Savitha p, </a:t>
            </a:r>
            <a:r>
              <a:rPr lang="en-US" dirty="0">
                <a:solidFill>
                  <a:srgbClr val="00B0F0"/>
                </a:solidFill>
                <a:latin typeface="+mn-lt"/>
                <a:hlinkClick r:id="rId2">
                  <a:extLst>
                    <a:ext uri="{A12FA001-AC4F-418D-AE19-62706E023703}">
                      <ahyp:hlinkClr xmlns:ahyp="http://schemas.microsoft.com/office/drawing/2018/hyperlinkcolor" val="tx"/>
                    </a:ext>
                  </a:extLst>
                </a:hlinkClick>
              </a:rPr>
              <a:t>savithap@iisc.ac.in</a:t>
            </a:r>
            <a:r>
              <a:rPr lang="en-US" dirty="0">
                <a:solidFill>
                  <a:srgbClr val="00B0F0"/>
                </a:solidFill>
                <a:latin typeface="+mn-lt"/>
              </a:rPr>
              <a:t>) </a:t>
            </a:r>
            <a:r>
              <a:rPr lang="en-US" dirty="0">
                <a:solidFill>
                  <a:srgbClr val="7030A0"/>
                </a:solidFill>
                <a:latin typeface="+mn-lt"/>
              </a:rPr>
              <a:t>with attached MSDS and purpose of the use with pre and post process details.</a:t>
            </a:r>
          </a:p>
          <a:p>
            <a:pPr marL="0" indent="0">
              <a:lnSpc>
                <a:spcPct val="200000"/>
              </a:lnSpc>
              <a:buNone/>
            </a:pPr>
            <a:r>
              <a:rPr lang="en-US" dirty="0">
                <a:solidFill>
                  <a:srgbClr val="7030A0"/>
                </a:solidFill>
                <a:latin typeface="+mn-lt"/>
              </a:rPr>
              <a:t>	-Show the clearance note to required cleanroom staff</a:t>
            </a:r>
          </a:p>
          <a:p>
            <a:pPr marL="0" indent="0">
              <a:lnSpc>
                <a:spcPct val="200000"/>
              </a:lnSpc>
              <a:buNone/>
            </a:pPr>
            <a:r>
              <a:rPr lang="en-US" sz="2600" i="1" dirty="0">
                <a:solidFill>
                  <a:srgbClr val="C00000"/>
                </a:solidFill>
              </a:rPr>
              <a:t>For gadgets accessory tools :</a:t>
            </a:r>
          </a:p>
          <a:p>
            <a:pPr marL="0" indent="0">
              <a:lnSpc>
                <a:spcPct val="160000"/>
              </a:lnSpc>
              <a:buNone/>
            </a:pPr>
            <a:r>
              <a:rPr lang="en-US" dirty="0">
                <a:solidFill>
                  <a:srgbClr val="7030A0"/>
                </a:solidFill>
                <a:latin typeface="+mn-lt"/>
              </a:rPr>
              <a:t>	- Email to COO of NNFC i.e., Dr. Savitha p, </a:t>
            </a:r>
            <a:r>
              <a:rPr lang="en-US" dirty="0">
                <a:solidFill>
                  <a:srgbClr val="00B0F0"/>
                </a:solidFill>
                <a:latin typeface="+mn-lt"/>
                <a:hlinkClick r:id="rId2">
                  <a:extLst>
                    <a:ext uri="{A12FA001-AC4F-418D-AE19-62706E023703}">
                      <ahyp:hlinkClr xmlns:ahyp="http://schemas.microsoft.com/office/drawing/2018/hyperlinkcolor" val="tx"/>
                    </a:ext>
                  </a:extLst>
                </a:hlinkClick>
              </a:rPr>
              <a:t>savithap@iisc.ac.in</a:t>
            </a:r>
            <a:r>
              <a:rPr lang="en-US" dirty="0">
                <a:solidFill>
                  <a:srgbClr val="00B0F0"/>
                </a:solidFill>
                <a:latin typeface="+mn-lt"/>
              </a:rPr>
              <a:t>) </a:t>
            </a:r>
          </a:p>
          <a:p>
            <a:pPr marL="0" indent="0">
              <a:lnSpc>
                <a:spcPct val="160000"/>
              </a:lnSpc>
              <a:buNone/>
            </a:pPr>
            <a:r>
              <a:rPr lang="en-US" dirty="0">
                <a:solidFill>
                  <a:srgbClr val="00B0F0"/>
                </a:solidFill>
                <a:latin typeface="+mn-lt"/>
              </a:rPr>
              <a:t>	</a:t>
            </a:r>
            <a:r>
              <a:rPr lang="en-US" dirty="0">
                <a:solidFill>
                  <a:srgbClr val="7030A0"/>
                </a:solidFill>
                <a:latin typeface="+mn-lt"/>
              </a:rPr>
              <a:t>- Describe purpose and size of the device.</a:t>
            </a:r>
          </a:p>
          <a:p>
            <a:pPr marL="0" indent="0">
              <a:lnSpc>
                <a:spcPct val="160000"/>
              </a:lnSpc>
              <a:buNone/>
            </a:pPr>
            <a:r>
              <a:rPr lang="en-US" dirty="0">
                <a:solidFill>
                  <a:srgbClr val="7030A0"/>
                </a:solidFill>
                <a:latin typeface="+mn-lt"/>
              </a:rPr>
              <a:t>	-Also inform clean room staff  the same</a:t>
            </a:r>
          </a:p>
          <a:p>
            <a:pPr marL="0" indent="0">
              <a:lnSpc>
                <a:spcPct val="160000"/>
              </a:lnSpc>
              <a:buNone/>
            </a:pPr>
            <a:r>
              <a:rPr lang="en-US" dirty="0">
                <a:solidFill>
                  <a:srgbClr val="7030A0"/>
                </a:solidFill>
                <a:latin typeface="+mn-lt"/>
              </a:rPr>
              <a:t>	-Provide the documentation for use and storage place. </a:t>
            </a:r>
          </a:p>
        </p:txBody>
      </p:sp>
    </p:spTree>
    <p:extLst>
      <p:ext uri="{BB962C8B-B14F-4D97-AF65-F5344CB8AC3E}">
        <p14:creationId xmlns:p14="http://schemas.microsoft.com/office/powerpoint/2010/main" val="1659197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a:xfrm>
            <a:off x="212705" y="188640"/>
            <a:ext cx="7167607" cy="943346"/>
          </a:xfrm>
        </p:spPr>
        <p:txBody>
          <a:bodyPr vert="horz" lIns="91440" tIns="45720" rIns="91440" bIns="45720" rtlCol="0" anchor="b">
            <a:normAutofit/>
          </a:bodyPr>
          <a:lstStyle/>
          <a:p>
            <a:r>
              <a:rPr lang="en-US" b="1" kern="1200"/>
              <a:t>Contamination in cleanroom- 3 categories</a:t>
            </a:r>
          </a:p>
        </p:txBody>
      </p:sp>
      <p:graphicFrame>
        <p:nvGraphicFramePr>
          <p:cNvPr id="21509" name="Content Placeholder 2">
            <a:extLst>
              <a:ext uri="{FF2B5EF4-FFF2-40B4-BE49-F238E27FC236}">
                <a16:creationId xmlns:a16="http://schemas.microsoft.com/office/drawing/2014/main" id="{5313658D-F64F-A1A6-95BB-9206DC26AADE}"/>
              </a:ext>
            </a:extLst>
          </p:cNvPr>
          <p:cNvGraphicFramePr>
            <a:graphicFrameLocks noGrp="1"/>
          </p:cNvGraphicFramePr>
          <p:nvPr>
            <p:ph idx="1"/>
            <p:extLst>
              <p:ext uri="{D42A27DB-BD31-4B8C-83A1-F6EECF244321}">
                <p14:modId xmlns:p14="http://schemas.microsoft.com/office/powerpoint/2010/main" val="704523755"/>
              </p:ext>
            </p:extLst>
          </p:nvPr>
        </p:nvGraphicFramePr>
        <p:xfrm>
          <a:off x="212704" y="1340768"/>
          <a:ext cx="8718591"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363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1"/>
          <p:cNvSpPr>
            <a:spLocks noGrp="1"/>
          </p:cNvSpPr>
          <p:nvPr>
            <p:ph type="title"/>
          </p:nvPr>
        </p:nvSpPr>
        <p:spPr>
          <a:xfrm>
            <a:off x="152400" y="0"/>
            <a:ext cx="7239000" cy="1143001"/>
          </a:xfrm>
        </p:spPr>
        <p:txBody>
          <a:bodyPr>
            <a:normAutofit/>
          </a:bodyPr>
          <a:lstStyle/>
          <a:p>
            <a:pPr eaLnBrk="1" hangingPunct="1"/>
            <a:r>
              <a:rPr lang="en-IN" b="1" dirty="0">
                <a:solidFill>
                  <a:srgbClr val="C00000"/>
                </a:solidFill>
                <a:latin typeface="Arial Rounded MT Bold" panose="020F0704030504030204" pitchFamily="34" charset="0"/>
                <a:cs typeface="Arial" charset="0"/>
              </a:rPr>
              <a:t>Airborne molecular contamination (AMC) sources </a:t>
            </a:r>
          </a:p>
        </p:txBody>
      </p:sp>
      <p:sp>
        <p:nvSpPr>
          <p:cNvPr id="22530" name="Content Placeholder 2"/>
          <p:cNvSpPr>
            <a:spLocks noGrp="1"/>
          </p:cNvSpPr>
          <p:nvPr>
            <p:ph idx="1"/>
          </p:nvPr>
        </p:nvSpPr>
        <p:spPr>
          <a:xfrm>
            <a:off x="457200" y="1374648"/>
            <a:ext cx="8183880" cy="5102352"/>
          </a:xfrm>
        </p:spPr>
        <p:txBody>
          <a:bodyPr>
            <a:normAutofit/>
          </a:bodyPr>
          <a:lstStyle/>
          <a:p>
            <a:pPr eaLnBrk="1" hangingPunct="1"/>
            <a:r>
              <a:rPr lang="en-IN" sz="1800" dirty="0">
                <a:solidFill>
                  <a:srgbClr val="7030A0"/>
                </a:solidFill>
                <a:latin typeface="+mn-lt"/>
                <a:cs typeface="Times New Roman" panose="02020603050405020304" pitchFamily="18" charset="0"/>
              </a:rPr>
              <a:t>Out gassing</a:t>
            </a:r>
          </a:p>
          <a:p>
            <a:pPr eaLnBrk="1" hangingPunct="1"/>
            <a:r>
              <a:rPr lang="en-IN" sz="1800" dirty="0">
                <a:solidFill>
                  <a:srgbClr val="7030A0"/>
                </a:solidFill>
                <a:latin typeface="+mn-lt"/>
                <a:cs typeface="Times New Roman" panose="02020603050405020304" pitchFamily="18" charset="0"/>
              </a:rPr>
              <a:t>Oil vapours</a:t>
            </a:r>
          </a:p>
          <a:p>
            <a:pPr eaLnBrk="1" hangingPunct="1"/>
            <a:r>
              <a:rPr lang="en-IN" sz="1800" dirty="0">
                <a:solidFill>
                  <a:srgbClr val="7030A0"/>
                </a:solidFill>
                <a:latin typeface="+mn-lt"/>
                <a:cs typeface="Times New Roman" panose="02020603050405020304" pitchFamily="18" charset="0"/>
              </a:rPr>
              <a:t>Alcohols</a:t>
            </a:r>
          </a:p>
          <a:p>
            <a:pPr eaLnBrk="1" hangingPunct="1"/>
            <a:r>
              <a:rPr lang="en-IN" sz="1800" dirty="0">
                <a:solidFill>
                  <a:srgbClr val="7030A0"/>
                </a:solidFill>
                <a:latin typeface="+mn-lt"/>
                <a:cs typeface="Times New Roman" panose="02020603050405020304" pitchFamily="18" charset="0"/>
              </a:rPr>
              <a:t>Paints, glues, &amp; epoxies</a:t>
            </a:r>
          </a:p>
          <a:p>
            <a:pPr eaLnBrk="1" hangingPunct="1"/>
            <a:r>
              <a:rPr lang="en-IN" sz="1800" dirty="0">
                <a:solidFill>
                  <a:srgbClr val="7030A0"/>
                </a:solidFill>
                <a:latin typeface="+mn-lt"/>
                <a:cs typeface="Times New Roman" panose="02020603050405020304" pitchFamily="18" charset="0"/>
              </a:rPr>
              <a:t>Aromatics; If you can smell it, suspect it as a contaminant</a:t>
            </a:r>
          </a:p>
        </p:txBody>
      </p:sp>
      <p:sp>
        <p:nvSpPr>
          <p:cNvPr id="73730" name="AutoShape 2" descr="data:image/png;base64,iVBORw0KGgoAAAANSUhEUgAAAQoAAAC+CAMAAAD6ObEsAAAA1VBMVEX///8AAAD8/PwEBAT5+fmdnZ3Y2Ni8vLzR0dEICAhvb2+MjIz29vYiIiL//v////2EhIRPT09mZmaUlJRbW1vs7OzIyMizs7NCQkIyMjKkpKTe3t7KyspgYGB3d3c7OzscHBz2//8SEhK3t7fk5OT59O/r8PLt29HP19rn3dXv0cLz7+suLi6tra1JSUmHh4eqwMrQysby4trgyLzvxq/96+HnzsHT4+q70d7c7vW+yc/e1Mzy3NK72ebV4eaty9erzdzS6PLQxL2bwdPl/f/I1uC3x86aWFzvAAAOAElEQVR4nO1dDUPaPBBOY4Ai0YpYlA/Raqmw+jHdq+JQNrex//+T3rtLW3BQCgUt0j6+85VSmuTpXe5ydymMZciQIUOGDBkyZMiQIUOGDBnWExx+ZrzJOGeC4X9McLGK9rgUHK9bOCgr3Ag8ChAzevIRgPFFjZAjH0xIvpKuSrhKo1Tf1wKc5HJNbEWugurlOqbtzMKxntcbKBMruWsoWc1yERnYol9bGr3YaXCRLBPYOaZFY69JqrKK1mQLGSgCE1sAJATYgN/b+Vmq+gEAFZ1BBXYRuw0o5UmClm1O7tEViQD8BVCsQCN75goGtFTvPCqKqnNvAZ1Wd29LO0b55cuIBn72hnjY8qF5fBSL+OJALNfAsohSEOrrGfT/+lzyZXoKloNVTr2x/9MEHoEmcnk4bYVjWxABFZflKbg+IXkpkgTnJVtCn4HGus8tXLNWLldtMwdt7AALSku0okzSogZUlKa+bZ+T8hAX5XlMb2g7nDVwzJ7N2MeJQY27AA0UPW0pJ2lRx6n495ZwtH1m6RonUOzrFRNL3DWzHGjHgU4XVx4Lw7lUzUmaVlhuNEthnIppw4Rj52RLoKOHipyFIYjkum88tGM+3hY4FPqBb1a0KpydkJKMURHSA+jatXdOjsVxhMitZiATRVQEkC3gc3x2xEtWiW6cMsBmi2TsSDQVXLKcd87+hA7NA8HB9gi48Wd42yvI7fhVYFnChcwpMwLuBTgwyZiRaCqk5Lp3TiveQgGd6gLecph7a+iqyTezL0dZ46g9KBUHwH0yc+ccCgLHd9Q52/GsKeiHrSmhyKG5fCsWOH9yKeW2csW1eiwtXAGiqUAuAipiMQFjbynPVeNsgk06BG3YGhlbTYvRxEoQSQUZveWkQjJd+VXaediqDnWoQo5nESbOtZUKKZejAkavk2uinTbCQkUoOaa3SKskZE3nmCsEa5wtN1eAT0GDbPEwx4T82D3lfu8n5H3PM1cExjSmVDCzqKTCZqFxD+CC2zXVjJ6MWIxTMXHDPK9QlD1HMa7oXmkqCjDj4xxVZxtbKQIViWCmVAhYc4C7U6ElQlHbYTFntBsVtou0DQ21RkloIRJQcTMZ05bkIddbZzSSolblMcMJFdXEZeSJKnpUi9XI0gioqEx5066eN7VgFVUhrzBGG3JfRSkOI8/0bG4+RiPLI6DiZH8SNI2p0BvYEFgbyFhU2HSZ6BU4Z4qyqbfl/TE7oEcxac+S5hdMC41MhecwnFUjP3FKhmZNqSiqGbN2pFMMdhEqhO9PeYG8crRE1dVksY5UaF7wv25inHaxuYIHcnGk9OMg6sO4fg2dt94fM6kg50+r7ReYCuUJ1tQXQMMzOEdK1Q4i+8LXmQqUiIYKNOFaep5U2gglb2o5Uu5CNBWscbkOVJQrJYWbUmnvTImEVq5iZFqqnCnK92TaKJTGrWBER8rXnEMq5PU6UFEZP9ZoNGkwYGPLehAKX4gK7Q0ViEgqAAfrQMWY403TXcXPTmzb/jsgGJ4HPa9UqA/OSwW0u2ZUgPfAYfVR8FN4l36SG6ViEfhZprmpYKy8VlRwrIxBvVVcgByc6sE79cL8OG+Ops05FWQ9ps2RVHDlEXCWP/PSYnveen3R/MTIr9iaT0GqpFrrQ8UIFUyX4vRQwlVq7HjKkRKvufyKrTWlAlT3bIsS3Zi/ix18Latw3hxzBSargfp1pALnTpo6a7kpQa55gUFeuM5JZFmNn5FcQyqwEECVxWhHZvyIfENTJQPn8/QFT51e4PDemEUFx4WHqhsrapfxY6+yrEYYFbrhvgfXjNvSUpgpFdJbdaCKnCpqYvFR0d444mEQXElgQvmxmVKB1tOuUf4OOmjyuMVYFa8WL+I0IVR6LBn9iIh4cxCMhlepp7Um63LmRF2FBSPvdo78mLUM/qv0/7lfgJRjsWKbnHKumEePmAPME+WARAX+3glR2TFOCwNvZWbPrI6f0YbnOrVmn6ereqzjdS0q4OQOq+KgazOWn8WZt+Q/MUVIRQ0W5rCWimu04jtzS2GOnClnV15VNqhIrCZ4/pS8SKzxm94KVk3n/Ml1XQuQYInK5BndL7ivseqwuUoVqmLEEKkQOFNQ1bO2imryOJirQo9S6ao8yF68CXJGPC4rbLr0cwxgUQEfJo6SV5BQDeF826tT145jtIFmqLBDGlLbDpErUT5TXJdFMptk+ChcWZp5M6S3JYJqN2PJ74G3neIY1/tifIcUFjNiBkQln8or2pq1KPhIKvZm2UnuJ2vovFg9rZIVKhbBQCALgvuGmWYGncrIUUEaCW0jw8zflQq/zS514WbhUJ13FbPCVJ5QZSaFSr2co0cpXK6AuXYq29yWYuFg2Wow7jPN7EGQLhUxFyKctzxjCf6Fjn5scJkq1ScRE5VlQkRLgTO/eoQyPuFDlNxflMqYq1NBhZlqvaVp+yMf/PxYLX4pl0jtJLuJ7APARZ0mBDX71s4P8efwsKVpfngIyw42ngby1AS7pjpuFdV+C7VxrbpQ1cKnBTgX3KwELFARi8rUey9RaVKgHN6mEPC0DnwqNLXNdMt/WauSW5oCqeDevjM5phTFcT2RZMKS3pj+cUA6rmrjk4SXjj5n/iKMjBqPHTv8NCD3yc7rOztnARk7O/V8fpSFpBylTIFJxVI1qlkx65UcQQUyOZcBFWZdV3mHzQa5cei6B7lqRnsLROBkCgyEmounqj8bOFkSSctw7u009eA7sWRwS4nuyF4X5HEqrTWTWoqsE8Q++RoZFQwDG1jSUdj4ySIanJ2iikSW/qYAnOukIdtJdyR5gDDs0/qkko7F2Qxw6SUMb3C/1sY7WrOAbseJhunmK7UTN73ASLis4Zr1bKknh2wAOEpCjiKgxzJzLjCqgdOFmVlUph5boOUyKqgiA52L84wLJiQm1iMrPVMAziTVESdVobZGUGltmC32Y+w32DQIaVJFRosl/njWZEEet0nhcBaR1950qGdlUXVLM0W5kWkQlEqr0racq1QLhb/V6gQNKj71YnbFw+YDKzKwzr6OTKRbS0Ax9ui5MmLz04YRgNGXvBpgmdyjJ9cDYESqxEU99vaLDQH6FlVVLspEyrNlGLfZxnJnjcXbibIxoI05KnCxb6dbQRgV4ZRqGoW/U04FFZy0KM5ZT7oziYJKL2CJSvV7OcZSLhi4MFPbJ5o89b4FEyZVr51gfUq6LSoQ0KBMQJ2lfk0GKoJ7lLRLMK3plgoMXDS9pxEmtNVwrVClTfHNlK9PFVroczZTHrVQ2Fch30xBGMuX1GNcM6kQLI9fQ3SQ0DMM1gmwXD+mHYdJdyRxoEG1/QRRuoFZEbOsHZWzbDKliNh1uiNZPrj6oX0z8/CRAs54eI1BsAdvXro+P0KGid/CM7ap/KN6kwikSbDDnpYDFHlnyE2v96z4uzCniwWqh3qcraYn9cVMHwX/+1pCpB+fqrGtzshvtkyMUxEKn4oP61NCyKgIkFERIKMiQEZFgIyKABkVATIqAmRUBMioCJBRESCjIkBGRYCMigAZFQGICnwuemhEL3VUTI9i0QaStFERUoU0HsX66K59NNRcMfOLA9JFRVHbC0ctVVTMg4yKjIqMioyKjAo2siDb4bhMFRWZX8Eyb3MM2RokQNTKlKdsZarNiFdkVIwhoyJARkWAjIoAGRUBMioCZFQEyKgIkFERYGEqdtnu7psDhjHlrGkHp533YXgfKv4BjHriGBycGDgeCWVj8gorxrsryJsRjEvL7iRBRogATV7oPfDhc0XoiAISRgxN5+W9tGitps1/B7n7L2+77zmZfBAVU6aKKZPF5ECjz1gdgoBe+C6hgIolSv/HqDCIAsOjwrDd8fMGQ+tpaHWGwckBYSP1eS/4oZuQbw7h4/GKVXwjKozs7sJQgFfc6L6h4unVev3558cPaNni3geC/xlG8MH3gKIi9EtU+Jso1hxi4RpMmkw6jiOZ4zAL/rA4/CEdjqJh2m774sFtt11DtAVv37W7rkGfkZIzRzpP1hNQ8dOyBo+P6orCNqUhbFcYRrt9dwf/2u/DhT9XhG2Rk6O5Yq4v1+y7olnlnabzt+MMe+xx+NR7hbtsDf9aMKq8brrtPpzT/dZ2n9v3/z1fPNwb39oGHLs1ZdUefHec3p9ez3p6fO094QUHfwcN06k2Grem2+3fPTw8P39pr5KBAIflA0TYblMc/g2dUZ5PKrpd9/bW1XXRASr+Wo8D9vLy5/fvpx+o/rLzHTTO1jnr9oEK9/m/dvv53ni4b/fd9q+uWZB2x3G+W70eY9afl0cLBOnxK3DYKXBebbjdO3Z30b5/JyoChER5I8/4B+7zc7fb7Td2TT3f6dhDhz3+eAHALbYAg78dYXcYa9wKt+9ePBAVd1++wPTRv+jeMluXpg7TpjXoPPaACou9/IbfQKr1vSHzNlDddr+50f1YA7S/fLm//3YBnb29bdjVJmfy69cn58fQgnvtDJ56P+C2O9IuNPRb9+5X9+LbvdH+8t89A0Ie7oxu33V10dQdEKrvA2swdF5/vwwfX7++Dr86Tsdmjbx0f30eKowHnNm6fdttglaJ798d8XfArN6LM3x5GVowRqCjk9el2+/D2PEzIPLt5+e2cQeK0zfyedCUAQwcqHh6+fnz8anX6w0dZ+AwuyHc289BBczynr3j3FDP80QbjJbRAkl3LEs955K+MtAwcFv8rtF/MFhgXQGcvlwP90TD51CvvA96u6Q3eI+n/NUdvQg1lIku4JeH6v7sNeVbD/yN/7Q78cfGYGycu9MOTrz6zPgfl5TNoq1dutcAAAAASUVORK5CYII="/>
          <p:cNvSpPr>
            <a:spLocks noChangeAspect="1" noChangeArrowheads="1"/>
          </p:cNvSpPr>
          <p:nvPr/>
        </p:nvSpPr>
        <p:spPr bwMode="auto">
          <a:xfrm>
            <a:off x="155575" y="-1371600"/>
            <a:ext cx="4000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3732" name="AutoShape 4" descr="data:image/png;base64,iVBORw0KGgoAAAANSUhEUgAAAQoAAAC+CAMAAAD6ObEsAAAA1VBMVEX///8AAAD8/PwEBAT5+fmdnZ3Y2Ni8vLzR0dEICAhvb2+MjIz29vYiIiL//v////2EhIRPT09mZmaUlJRbW1vs7OzIyMizs7NCQkIyMjKkpKTe3t7KyspgYGB3d3c7OzscHBz2//8SEhK3t7fk5OT59O/r8PLt29HP19rn3dXv0cLz7+suLi6tra1JSUmHh4eqwMrQysby4trgyLzvxq/96+HnzsHT4+q70d7c7vW+yc/e1Mzy3NK72ebV4eaty9erzdzS6PLQxL2bwdPl/f/I1uC3x86aWFzvAAAOAElEQVR4nO1dDUPaPBBOY4Ai0YpYlA/Raqmw+jHdq+JQNrex//+T3rtLW3BQCgUt0j6+85VSmuTpXe5ydymMZciQIUOGDBkyZMiQIUOGDBnWExx+ZrzJOGeC4X9McLGK9rgUHK9bOCgr3Ag8ChAzevIRgPFFjZAjH0xIvpKuSrhKo1Tf1wKc5HJNbEWugurlOqbtzMKxntcbKBMruWsoWc1yERnYol9bGr3YaXCRLBPYOaZFY69JqrKK1mQLGSgCE1sAJATYgN/b+Vmq+gEAFZ1BBXYRuw0o5UmClm1O7tEViQD8BVCsQCN75goGtFTvPCqKqnNvAZ1Wd29LO0b55cuIBn72hnjY8qF5fBSL+OJALNfAsohSEOrrGfT/+lzyZXoKloNVTr2x/9MEHoEmcnk4bYVjWxABFZflKbg+IXkpkgTnJVtCn4HGus8tXLNWLldtMwdt7AALSku0okzSogZUlKa+bZ+T8hAX5XlMb2g7nDVwzJ7N2MeJQY27AA0UPW0pJ2lRx6n495ZwtH1m6RonUOzrFRNL3DWzHGjHgU4XVx4Lw7lUzUmaVlhuNEthnIppw4Rj52RLoKOHipyFIYjkum88tGM+3hY4FPqBb1a0KpydkJKMURHSA+jatXdOjsVxhMitZiATRVQEkC3gc3x2xEtWiW6cMsBmi2TsSDQVXLKcd87+hA7NA8HB9gi48Wd42yvI7fhVYFnChcwpMwLuBTgwyZiRaCqk5Lp3TiveQgGd6gLecph7a+iqyTezL0dZ46g9KBUHwH0yc+ccCgLHd9Q52/GsKeiHrSmhyKG5fCsWOH9yKeW2csW1eiwtXAGiqUAuAipiMQFjbynPVeNsgk06BG3YGhlbTYvRxEoQSQUZveWkQjJd+VXaediqDnWoQo5nESbOtZUKKZejAkavk2uinTbCQkUoOaa3SKskZE3nmCsEa5wtN1eAT0GDbPEwx4T82D3lfu8n5H3PM1cExjSmVDCzqKTCZqFxD+CC2zXVjJ6MWIxTMXHDPK9QlD1HMa7oXmkqCjDj4xxVZxtbKQIViWCmVAhYc4C7U6ElQlHbYTFntBsVtou0DQ21RkloIRJQcTMZ05bkIddbZzSSolblMcMJFdXEZeSJKnpUi9XI0gioqEx5066eN7VgFVUhrzBGG3JfRSkOI8/0bG4+RiPLI6DiZH8SNI2p0BvYEFgbyFhU2HSZ6BU4Z4qyqbfl/TE7oEcxac+S5hdMC41MhecwnFUjP3FKhmZNqSiqGbN2pFMMdhEqhO9PeYG8crRE1dVksY5UaF7wv25inHaxuYIHcnGk9OMg6sO4fg2dt94fM6kg50+r7ReYCuUJ1tQXQMMzOEdK1Q4i+8LXmQqUiIYKNOFaep5U2gglb2o5Uu5CNBWscbkOVJQrJYWbUmnvTImEVq5iZFqqnCnK92TaKJTGrWBER8rXnEMq5PU6UFEZP9ZoNGkwYGPLehAKX4gK7Q0ViEgqAAfrQMWY403TXcXPTmzb/jsgGJ4HPa9UqA/OSwW0u2ZUgPfAYfVR8FN4l36SG6ViEfhZprmpYKy8VlRwrIxBvVVcgByc6sE79cL8OG+Ops05FWQ9ps2RVHDlEXCWP/PSYnveen3R/MTIr9iaT0GqpFrrQ8UIFUyX4vRQwlVq7HjKkRKvufyKrTWlAlT3bIsS3Zi/ix18Latw3hxzBSargfp1pALnTpo6a7kpQa55gUFeuM5JZFmNn5FcQyqwEECVxWhHZvyIfENTJQPn8/QFT51e4PDemEUFx4WHqhsrapfxY6+yrEYYFbrhvgfXjNvSUpgpFdJbdaCKnCpqYvFR0d444mEQXElgQvmxmVKB1tOuUf4OOmjyuMVYFa8WL+I0IVR6LBn9iIh4cxCMhlepp7Um63LmRF2FBSPvdo78mLUM/qv0/7lfgJRjsWKbnHKumEePmAPME+WARAX+3glR2TFOCwNvZWbPrI6f0YbnOrVmn6ereqzjdS0q4OQOq+KgazOWn8WZt+Q/MUVIRQ0W5rCWimu04jtzS2GOnClnV15VNqhIrCZ4/pS8SKzxm94KVk3n/Ml1XQuQYInK5BndL7ivseqwuUoVqmLEEKkQOFNQ1bO2imryOJirQo9S6ao8yF68CXJGPC4rbLr0cwxgUQEfJo6SV5BQDeF826tT145jtIFmqLBDGlLbDpErUT5TXJdFMptk+ChcWZp5M6S3JYJqN2PJ74G3neIY1/tifIcUFjNiBkQln8or2pq1KPhIKvZm2UnuJ2vovFg9rZIVKhbBQCALgvuGmWYGncrIUUEaCW0jw8zflQq/zS514WbhUJ13FbPCVJ5QZSaFSr2co0cpXK6AuXYq29yWYuFg2Wow7jPN7EGQLhUxFyKctzxjCf6Fjn5scJkq1ScRE5VlQkRLgTO/eoQyPuFDlNxflMqYq1NBhZlqvaVp+yMf/PxYLX4pl0jtJLuJ7APARZ0mBDX71s4P8efwsKVpfngIyw42ngby1AS7pjpuFdV+C7VxrbpQ1cKnBTgX3KwELFARi8rUey9RaVKgHN6mEPC0DnwqNLXNdMt/WauSW5oCqeDevjM5phTFcT2RZMKS3pj+cUA6rmrjk4SXjj5n/iKMjBqPHTv8NCD3yc7rOztnARk7O/V8fpSFpBylTIFJxVI1qlkx65UcQQUyOZcBFWZdV3mHzQa5cei6B7lqRnsLROBkCgyEmounqj8bOFkSSctw7u009eA7sWRwS4nuyF4X5HEqrTWTWoqsE8Q++RoZFQwDG1jSUdj4ySIanJ2iikSW/qYAnOukIdtJdyR5gDDs0/qkko7F2Qxw6SUMb3C/1sY7WrOAbseJhunmK7UTN73ASLis4Zr1bKknh2wAOEpCjiKgxzJzLjCqgdOFmVlUph5boOUyKqgiA52L84wLJiQm1iMrPVMAziTVESdVobZGUGltmC32Y+w32DQIaVJFRosl/njWZEEet0nhcBaR1950qGdlUXVLM0W5kWkQlEqr0racq1QLhb/V6gQNKj71YnbFw+YDKzKwzr6OTKRbS0Ax9ui5MmLz04YRgNGXvBpgmdyjJ9cDYESqxEU99vaLDQH6FlVVLspEyrNlGLfZxnJnjcXbibIxoI05KnCxb6dbQRgV4ZRqGoW/U04FFZy0KM5ZT7oziYJKL2CJSvV7OcZSLhi4MFPbJ5o89b4FEyZVr51gfUq6LSoQ0KBMQJ2lfk0GKoJ7lLRLMK3plgoMXDS9pxEmtNVwrVClTfHNlK9PFVroczZTHrVQ2Fch30xBGMuX1GNcM6kQLI9fQ3SQ0DMM1gmwXD+mHYdJdyRxoEG1/QRRuoFZEbOsHZWzbDKliNh1uiNZPrj6oX0z8/CRAs54eI1BsAdvXro+P0KGid/CM7ap/KN6kwikSbDDnpYDFHlnyE2v96z4uzCniwWqh3qcraYn9cVMHwX/+1pCpB+fqrGtzshvtkyMUxEKn4oP61NCyKgIkFERIKMiQEZFgIyKABkVATIqAmRUBMioCJBRESCjIkBGRYCMigAZFQGICnwuemhEL3VUTI9i0QaStFERUoU0HsX66K59NNRcMfOLA9JFRVHbC0ctVVTMg4yKjIqMioyKjAo2siDb4bhMFRWZX8Eyb3MM2RokQNTKlKdsZarNiFdkVIwhoyJARkWAjIoAGRUBMioCZFQEyKgIkFERYGEqdtnu7psDhjHlrGkHp533YXgfKv4BjHriGBycGDgeCWVj8gorxrsryJsRjEvL7iRBRogATV7oPfDhc0XoiAISRgxN5+W9tGitps1/B7n7L2+77zmZfBAVU6aKKZPF5ECjz1gdgoBe+C6hgIolSv/HqDCIAsOjwrDd8fMGQ+tpaHWGwckBYSP1eS/4oZuQbw7h4/GKVXwjKozs7sJQgFfc6L6h4unVev3558cPaNni3geC/xlG8MH3gKIi9EtU+Jso1hxi4RpMmkw6jiOZ4zAL/rA4/CEdjqJh2m774sFtt11DtAVv37W7rkGfkZIzRzpP1hNQ8dOyBo+P6orCNqUhbFcYRrt9dwf/2u/DhT9XhG2Rk6O5Yq4v1+y7olnlnabzt+MMe+xx+NR7hbtsDf9aMKq8brrtPpzT/dZ2n9v3/z1fPNwb39oGHLs1ZdUefHec3p9ez3p6fO094QUHfwcN06k2Grem2+3fPTw8P39pr5KBAIflA0TYblMc/g2dUZ5PKrpd9/bW1XXRASr+Wo8D9vLy5/fvpx+o/rLzHTTO1jnr9oEK9/m/dvv53ni4b/fd9q+uWZB2x3G+W70eY9afl0cLBOnxK3DYKXBebbjdO3Z30b5/JyoChER5I8/4B+7zc7fb7Td2TT3f6dhDhz3+eAHALbYAg78dYXcYa9wKt+9ePBAVd1++wPTRv+jeMluXpg7TpjXoPPaACou9/IbfQKr1vSHzNlDddr+50f1YA7S/fLm//3YBnb29bdjVJmfy69cn58fQgnvtDJ56P+C2O9IuNPRb9+5X9+LbvdH+8t89A0Ie7oxu33V10dQdEKrvA2swdF5/vwwfX7++Dr86Tsdmjbx0f30eKowHnNm6fdttglaJ798d8XfArN6LM3x5GVowRqCjk9el2+/D2PEzIPLt5+e2cQeK0zfyedCUAQwcqHh6+fnz8anX6w0dZ+AwuyHc289BBczynr3j3FDP80QbjJbRAkl3LEs955K+MtAwcFv8rtF/MFhgXQGcvlwP90TD51CvvA96u6Q3eI+n/NUdvQg1lIku4JeH6v7sNeVbD/yN/7Q78cfGYGycu9MOTrz6zPgfl5TNoq1dutcAAAAASUVORK5CYII="/>
          <p:cNvSpPr>
            <a:spLocks noChangeAspect="1" noChangeArrowheads="1"/>
          </p:cNvSpPr>
          <p:nvPr/>
        </p:nvSpPr>
        <p:spPr bwMode="auto">
          <a:xfrm>
            <a:off x="155574" y="-1371600"/>
            <a:ext cx="7921625"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561547C2-37F3-021D-CC72-DEF58A8DDC3F}"/>
              </a:ext>
            </a:extLst>
          </p:cNvPr>
          <p:cNvSpPr txBox="1"/>
          <p:nvPr/>
        </p:nvSpPr>
        <p:spPr>
          <a:xfrm>
            <a:off x="891540" y="3910486"/>
            <a:ext cx="3657600" cy="1572866"/>
          </a:xfrm>
          <a:prstGeom prst="rect">
            <a:avLst/>
          </a:prstGeom>
          <a:solidFill>
            <a:schemeClr val="accent6">
              <a:lumMod val="20000"/>
              <a:lumOff val="80000"/>
            </a:schemeClr>
          </a:solidFill>
          <a:ln w="28575" cap="rnd" cmpd="sng">
            <a:solidFill>
              <a:schemeClr val="accent2">
                <a:lumMod val="75000"/>
              </a:schemeClr>
            </a:solidFill>
          </a:ln>
        </p:spPr>
        <p:txBody>
          <a:bodyPr wrap="square" rtlCol="0">
            <a:spAutoFit/>
          </a:bodyPr>
          <a:lstStyle/>
          <a:p>
            <a:r>
              <a:rPr lang="en-US" dirty="0"/>
              <a:t>AMC contamination can ruin,</a:t>
            </a:r>
          </a:p>
          <a:p>
            <a:pPr lvl="1">
              <a:lnSpc>
                <a:spcPct val="150000"/>
              </a:lnSpc>
            </a:pPr>
            <a:r>
              <a:rPr lang="en-IN" dirty="0"/>
              <a:t>-Devices and circuits</a:t>
            </a:r>
          </a:p>
          <a:p>
            <a:pPr lvl="1">
              <a:lnSpc>
                <a:spcPct val="150000"/>
              </a:lnSpc>
            </a:pPr>
            <a:r>
              <a:rPr lang="en-IN" dirty="0"/>
              <a:t>-Production yield.</a:t>
            </a:r>
          </a:p>
          <a:p>
            <a:pPr lvl="1">
              <a:lnSpc>
                <a:spcPct val="150000"/>
              </a:lnSpc>
            </a:pPr>
            <a:r>
              <a:rPr lang="en-IN" dirty="0"/>
              <a:t>-Process reliability</a:t>
            </a:r>
            <a:endParaRPr lang="en-US" dirty="0"/>
          </a:p>
        </p:txBody>
      </p:sp>
      <p:pic>
        <p:nvPicPr>
          <p:cNvPr id="6" name="Picture 5">
            <a:extLst>
              <a:ext uri="{FF2B5EF4-FFF2-40B4-BE49-F238E27FC236}">
                <a16:creationId xmlns:a16="http://schemas.microsoft.com/office/drawing/2014/main" id="{3BD1CB41-19AE-5D8F-FBDB-B54856B26547}"/>
              </a:ext>
            </a:extLst>
          </p:cNvPr>
          <p:cNvPicPr>
            <a:picLocks noChangeAspect="1"/>
          </p:cNvPicPr>
          <p:nvPr/>
        </p:nvPicPr>
        <p:blipFill>
          <a:blip r:embed="rId2"/>
          <a:stretch>
            <a:fillRect/>
          </a:stretch>
        </p:blipFill>
        <p:spPr>
          <a:xfrm>
            <a:off x="5126355" y="3115310"/>
            <a:ext cx="3514725" cy="3371850"/>
          </a:xfrm>
          <a:prstGeom prst="rect">
            <a:avLst/>
          </a:prstGeom>
        </p:spPr>
      </p:pic>
    </p:spTree>
    <p:extLst>
      <p:ext uri="{BB962C8B-B14F-4D97-AF65-F5344CB8AC3E}">
        <p14:creationId xmlns:p14="http://schemas.microsoft.com/office/powerpoint/2010/main" val="28278816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228600" y="-76200"/>
            <a:ext cx="8534400" cy="1143000"/>
          </a:xfrm>
        </p:spPr>
        <p:txBody>
          <a:bodyPr>
            <a:normAutofit/>
          </a:bodyPr>
          <a:lstStyle/>
          <a:p>
            <a:r>
              <a:rPr lang="en-IN" b="1" dirty="0">
                <a:solidFill>
                  <a:srgbClr val="C00000"/>
                </a:solidFill>
                <a:latin typeface="Arial Rounded MT Bold" panose="020F0704030504030204" pitchFamily="34" charset="0"/>
                <a:cs typeface="Arial" charset="0"/>
              </a:rPr>
              <a:t>Sources of surface contamination</a:t>
            </a:r>
          </a:p>
        </p:txBody>
      </p:sp>
      <p:sp>
        <p:nvSpPr>
          <p:cNvPr id="23554" name="Content Placeholder 2"/>
          <p:cNvSpPr>
            <a:spLocks noGrp="1"/>
          </p:cNvSpPr>
          <p:nvPr>
            <p:ph idx="1"/>
          </p:nvPr>
        </p:nvSpPr>
        <p:spPr>
          <a:xfrm>
            <a:off x="457200" y="1524000"/>
            <a:ext cx="8183880" cy="4187952"/>
          </a:xfrm>
        </p:spPr>
        <p:txBody>
          <a:bodyPr>
            <a:normAutofit/>
          </a:bodyPr>
          <a:lstStyle/>
          <a:p>
            <a:r>
              <a:rPr lang="en-IN" sz="2400" dirty="0">
                <a:solidFill>
                  <a:srgbClr val="7030A0"/>
                </a:solidFill>
                <a:latin typeface="+mn-lt"/>
                <a:cs typeface="Times New Roman" panose="02020603050405020304" pitchFamily="18" charset="0"/>
              </a:rPr>
              <a:t>Finger prints - Oil &amp; grease</a:t>
            </a:r>
          </a:p>
          <a:p>
            <a:r>
              <a:rPr lang="en-IN" sz="2400" dirty="0">
                <a:solidFill>
                  <a:srgbClr val="7030A0"/>
                </a:solidFill>
                <a:latin typeface="+mn-lt"/>
                <a:cs typeface="Times New Roman" panose="02020603050405020304" pitchFamily="18" charset="0"/>
              </a:rPr>
              <a:t>Skin oil </a:t>
            </a:r>
          </a:p>
          <a:p>
            <a:r>
              <a:rPr lang="en-IN" sz="2400" dirty="0">
                <a:solidFill>
                  <a:srgbClr val="7030A0"/>
                </a:solidFill>
                <a:latin typeface="+mn-lt"/>
                <a:cs typeface="Times New Roman" panose="02020603050405020304" pitchFamily="18" charset="0"/>
              </a:rPr>
              <a:t>Hand cream   </a:t>
            </a:r>
          </a:p>
          <a:p>
            <a:r>
              <a:rPr lang="en-IN" sz="2400" dirty="0">
                <a:solidFill>
                  <a:srgbClr val="7030A0"/>
                </a:solidFill>
                <a:latin typeface="+mn-lt"/>
                <a:cs typeface="Times New Roman" panose="02020603050405020304" pitchFamily="18" charset="0"/>
              </a:rPr>
              <a:t>Face cream, Wax  </a:t>
            </a:r>
          </a:p>
          <a:p>
            <a:r>
              <a:rPr lang="en-IN" sz="2400" dirty="0">
                <a:solidFill>
                  <a:srgbClr val="7030A0"/>
                </a:solidFill>
                <a:latin typeface="+mn-lt"/>
                <a:cs typeface="Times New Roman" panose="02020603050405020304" pitchFamily="18" charset="0"/>
              </a:rPr>
              <a:t>Polish</a:t>
            </a:r>
          </a:p>
        </p:txBody>
      </p:sp>
      <p:sp>
        <p:nvSpPr>
          <p:cNvPr id="72706" name="AutoShape 2" descr="data:image/jpeg;base64,/9j/4AAQSkZJRgABAQAAAQABAAD/2wCEAAkGBxQSERUUEBQUFBQWFRQVFxcVGBoYFBgcFxgbGBUVFRQYHCggGBolGxQXITEhJSkrLi4uHB8zODMsNygtLisBCgoKDg0OGRAQGiwkICQxLDQvLC0sLSwsLy00LCwsLCwsLCwsLCwsLCwsLCwsLCwsLCwsLCwsLCwsLCwsLCwsLf/AABEIALMBGgMBIgACEQEDEQH/xAAcAAACAwEBAQEAAAAAAAAAAAAABgMEBQIBBwj/xABOEAACAQIDAggKBwQIBQQDAAABAgMAEQQSIQUxBhMUIkFRk9IyM1JTYXFzkbLTFSNCgbGz8HKCkqEHJDREYmPD40OUwdHxdLTh4hZkov/EABsBAQADAQEBAQAAAAAAAAAAAAABAwQCBQYH/8QAKxEAAgIBAwMEAQQDAQAAAAAAAAECAxEEMUESEyEFIjJRYSNxocGBsdEU/9oADAMBAAIRAxEAPwD6disdNx0qpIEVGVQMgY6xo5JJPW591c8rxHnh2S96uJvH4j2q/kQ17V0Ypozym02dcrxHnh2S96jleI88OyXvVFEsjyZEVDzc92crpcDUCM9Ppqz9Gz+TD2rfKp7EF1sjOLn88OyHeo5XiPPDsl71SfRs/kw9q3yqPo2fyYe1b5VR7CcWEfK8R54dkveo5XiPPDsh3qk+jp/Jh7VvlUfR0/kw9q3yqewfqEfK5/PDsh3qOV4jzw7Je9Un0dP5MPat8qj6Nn8mHtW+VT2D9Qj5XiPPDsl71HK8R54dkO9Un0bP5MPat8qj6Nn8mHtW+VT2DFhwMXP54dkO9XnK8R54dkO9Un0bP5MPat8qj6Nn8mHtW+VT2DFhHyvEeeHZDvUcrxHnh2S96pG2fOB4MPat8qq0T5lB6wD7xepSi9iG5rcl5XP54dkO9Ryufzw7Id6uDVePHI6FoWSUAKea4I5wBS7LewIYG9joanpic9ci3yvEeeHZL3qOV4jzw7Je9UUwdGyu2FVupsQQdd2hiqMynzmD/wCZ/wBqoxE7xYWeVYjzw7Id6vTi5/PDsh3qq8d/mYP/AJn/AGqOO/zMH/zP+1TERiws8rxHnh2S96jleI88OyXvVW47/Mwf/M/7VSQB3OWNsK7b7LiCT7hFTERiwl5XiPPDsh3qOVz+eHZDvV39HYjyIe1b5NH0diPIh7Vvk1HsGLDjleI88OyXvUcrxHnh2S96u/o7EeRD2zfJo+jsR5EPbN8mnsGLDjleI88OyHeo5XP54dkO9Xf0diPIh7Zvk0fR2I8iHtm+TT2DFhxyvEeeHZL3qOV4jzw7Je9Xf0diPIh7Vvk0fR2I8iHtW+TT2DFhxyvEeeHZL3qBi5/PDsh3q7+jsR5EPat8mvHwGIAJyQ6AnxrfJp7BiwhxOOxCo7CZbhWI+qHQCR9qmYClPFNeJz1xufepptXdUTSR1W285Fqbx+I9qv5ENFE3j8R7VfyIaKshsimfyZLsVCMUxJJBh0BAsLML2sATf0k/dTFS3sMpyp8uXNxQz2tm8IZc1td269MlUz3NFfxQV5XtY3CLhFDg0vKSWa+SNNXe3UCbAekkD01w3gtjFyajFZZsXpYxcxzSM004BxAhVUaNVF8oUXZbDUnefQLmwrAg4RSYtwZXyRNoI4SwsTawlkU52N99sosdQd9XMQZcLE/E8n4rNmEbRNpmIuLrIAedc+D015V/qdSs7eWvz/Rplo7YNKS8s18FtMQzSxzSTSACJlujORmDX50aaDmjQ1fh4SYVmyCeMPe2V2yNc9AV7EnSlsrJnZ5WRmcR+ApVRkzW0ZmJPO31hcN4QVLfZYIbHrDBTceorVFfrGbVWllfZ1pdIr7O23hn1QODqK6r4Jsra8+GN8PKyDyLlovviJy9G8WPpr6bwc4bRzWSYqjkgB1uImJtZedrG5v4Jv1BidK9aGohJ42LdZ6XdpvL8r7X9jdRXgNe1eeacSbj6jSrhPFp+yvwimqTcfUaVcJ4tP2V+EVZXyU3cEp/X/ms+HZkcSEICdYzzjmN1OhF9xu7HTpJrQYaf+Pfrp76ycBHiRGeUOCbwmzBSQLDjVBjyi+a3ON9QxsAQBYyqJo7Q2bnGPa5ZizKEIXJzsPBbeL3FjbX7R+74xhOFuMw0+IMgLcbI0UmZArIy3UGNdVifnEjQgkHwrGv0DgYw0mKDAMDMtwRcH+rw7waXeFXAiLERsXkksoke+XjGByNl4tFA3HWwGbSylbm9GWaxT2J/SZGqRpPhTm1MryOgIzBmQqXRAVvlGpFh5VtWzCcMsG3FM6JHHKgbOwWyOZBEI2uBvZhZhcbzoNT8hxfBJ3aY4YCP68IYjPEq6uiRxgKecUklyksbg20LE3YOCWxJExf1ysFEih4mYyyRTFFjiMsWoHjgVdbWjRrm1qZYPtYwkfkJ/CP+1Ze2MORJh+IESPxrasl1txMtxZSD/OqvBOGdSePadhkAHGMCoynL0gOzHKTmIGhW4zXJtYoycrhz24vjPq7EG/1E2ctoCGvbTUWt03qU2CXi8b5zC9lJ82jisb5zC9lJ82tSGVWAZCGU7iDcH1EV3UdX4BkcVjfOYXspPm0cVjfOYXspPm1r0VPV+AZHF43zmF7KT5tUMftHFRrMc+GZoYmlZRFKBYAkLn4ywY5Tpv6bUzVi8JsKgw2KkCjOcLMhbpICMQD12JPvon52BsRm4B6wDXVcQ+CPUPwruuQFRYnwG/ZP4VLUeJ8Bv2T+FAKM3iG9k3wU4LupPm8Q3sm+CnBd1W2FNXItTePxHtV/Ihoom8fiPar+RDRXcNkVT+TJdiseUsLEAQ6G4sefrYA3H3gUxGl7Y1+Um9rcTp1+GL3pgJqme5or+KMnhHtkYaMG2aRyVjXWxNrlmI3KBqT6gNSK+R8II2aTjpHLvJozG17jUADoS17L0ffTBtDaHKZmn+y3NiB+zGDzT++eefWoPg0q7SxPGSG18q80f8AU26CT+ArxbtRK23pj8V/J9Z6Po+21N7/ANHGCxRja+uUnnKLa6G2vWL0y/8A5IskOR2AHNHO8PQ31tfNfTUdVKdFUW6eFjTkvKPbu01drTkvI7bF4QLKxjcnpKs+lvR6j6bW0+7jhrKoiRCTnuRYbrZgderwfwpNRyDdSQesGx/Xor2SQsbsST1k3NZ1ooxtU4vwuDGvTIQ1Cui8Y4OBU+HxWQMCqujCzKwuCOke7SoaK3NJ+GelKKksS2PqPA7bxDLh5mzqRaGUtdj/AJUh+0bDmtqSAQdRdnUV8S2TiA0fFm6lbWINjvJUp05lIB9YBr6vwY2pyjDhmtxini5bbs62zEDoBBDAdTCtejvc04S3X8o+I9T0fYsytmakm4+o0q4Txafsr8Ipqk3H1H8KVcJ4tP2V+EV6VfJ413BKT+hv+6s3DbUSZCVDLrD4VteMsy2KkgjeL7tOmtO1QSRBVOVQo5m4ADQgDd1CrHsVRN7ZnjcV7df/AG8NaBrIwuLjjln4x1TPiURcxAzMcPCQq33nQ6VrVQzWfOeFWDeOSRYsIgjndQVicCbEsn1gkj5yqkqlS4J5wEbG+oI1NmYIYRgCY5ssckTcSoBgL5pm41sxIRhGi5io8BSb3FmX6OVpuOkSNnTSJsnPjBWzgMSdSS2oA0NjeocZsSN0kVM0RlYuXjJVwxXKXQ35rW6R0knfrUAqbGgWNAIJA0nFYbmSSZhHCNFARNBzRJZ7c4jUkKLT4qLI2FW7vlkcXY3drQS6k9LGqsuGabE85FZFE0IljzRzxZlQ2Eme9jYgld5yWtY1XkidGwrG6Ql2+pkADRK2He6lkLZmBAAANuc2rc20oG5hmN0CqsaGMsUNhIpuuUZVuthdgbdNqsCRuMy5OZlvnuPCvbLl37tb0r4XaEaTqyRRIAsKNIVZZ1gkVRhVbjAG1lex3hbEHW9tBpHeR5FLnipDCyIzLGyHK3Gc5bF0VybpvKlb6WEA2me9wCL29dr7riqr43iiiy3OYKDJYCPOWVFXfcMzPoNdx16/MHlVI2jR24wIC5H1lgl1aYvZibC2tzc+us5tjZkOFMbDC3c5jK7PYgFVjObNHZ2a2psI9LXFgN8Vm8KP7Fif/Tz/AJbVdwl8i5lyG2q3zW/e6apcKP7Fif8A08/5bVK3BoQ+CPUPwruuIfBHqH4V3UAKjxPgN+yfwqSosT4Dfst+FAKU3iG9k3wU4LupPm8Q3sm+CnBd1W2FNXIszn6/Ee1X8iGo4MQj34t0e2hyMGt6DlJtXeII4/EXtbjFvfdbiIr39FqWNjbQ4sYpzmktimVQW1CF2yBb3sm8KBobqOm9dR2RxJZkxu2KtsSxudYd1zYc8eCOipeGuKKYOQL4UmWEWvpxhCsbjdZSx+6odi25U1hY8UQSVK3s9t5Gu6qv9IT2jw46DiNfuhlI/mKy6mfTCUvpGvSw6pxj9sUJGCgk6AC/qA6qWMRMXYs289HV1CtrbMxWOwHhXBPQOn3n/vWDXgaaPhyPvtJDCcgoVSSAoJZiFUAXJLGwAHXc0Va2MwGKw5JAAxEFydB4Y3mtUVll99jrqlNbpNnc2x8Sisz4eYKoLMShsABcknqAFUa+pbZlIix7NPG0b4dxEgcEqRCwfT7N26ATe/RXyxNw9QrqUcHnel6+zV9fWl4xt/n8v6Oq9jQsbKCT6P1p99ewx5mAva5tc7hTumEliVRgoVOmsrEEk9OUX/HXrFZrrlXhcv78Is9S9Rjoq+pxcm+EjCwnByfR+cjbxZMxF9NbkdB6vvpw4CrJDiHilzWkiDglct2iIVyTcgsVkTd0JS19AzklpZ40LE3LSc49O4W/Gt7YCsjx8Ur4kQOyyOGT7cROSMM4v4yM9QA3k1GntffjiSf3hbL9z5K31XVayDVtPSuGx/k3H1H8KVcJ4tP2V+EVtYHaYlaRDHJGyKrEPk1D5gpBR2H2GrBWQrCGC5iEU2vboF9fVc7idNAa+kqaayjzLeCywuLHcQRWRs7ZAw8WXNma8JLKojDZFVACqk824ZrXPhW3AAXsBijLGHylb5rA3N7G1xcA2J6wD7xVHZ2MmkiJnhKNeC1gUBDKjOxV2JBV8wK3NrgXJBrt4KlnJvbQ2Q7yluLjkUTrOhaZ4yGEKxEMqxtcc09Ot6vifFeZg7d/kVpUVTk1mNg9oYmQEiCAWd01nf7DFSfEdYqfjsV5nD9u/wAivdh+A/t8R+c9aNS352Bg7QgxcoUZYkW5zqs5+sUggozHDFlGu9Cp9NZe0uVSILQLOEfEnmT5XBWORVjVmhWxDEKra6gEnpprxU2Rb5WbVFsguecwW9uoZrn0A0Q4YIgROaqrlWxuQALCxN/51GQK+D2VPDmdo4ZpGkaVeMxDLlZwLorCAm3NFsxYi1hoAK0sOZ4ckccEASxCgSyG1tSzycSbX9OpN9SauQRZI41xLrI4ayuwUFmF8htYDjMu/KBrewG6rGNxJjUsEd7BiQli3NUtot+cSQFAHSRTP4BnzbRmQ2dMKpsDZsSwOrBQbGHpZgPWQK6D4sOWKQ5coGTjzlBBJL35Pmubgb7aDSrEUDCSSRzdGCZVsSVyi7E3JFyegAbukmpcIxeMFyrZgTzQQpUk5dG18G179N6Z/AKqYvEndFhzu3Yhjv1H/A6qg2lHipoZIjFAvGRvHfj3Ns6lb24jW16v4HDBCwEccYuqrk+0iooXMLCxGqga2AFW6ZBmrLigAOJg0/z3+RXvH4rzMHbv8itKimQZb4rEqCWhw4ABJPHvoBvPiKqNtmQrGxjhMcxKB45mfejsDlMS38C2+tyWMMpVtQQQfUdDWDtTBrDFhYoxZEmCqCSTYRS7ydSfTUx8vYGdN4hvZN8FOC7qT5vEN7JvgpwXdXdhTVyK+Jvx2Jtv4wW9fJ4ra2NtfQfUaqbKwrxoRI0TMTe8MPEDdqWXO2Zr635vqq9N4/Ee1X8iGiuorwiub8sl2KTylrgACHQhrk88XuuUZdfSfuqt/SDFeKBtOZiAdf8AHHJGLfe4q1sYHlJ104nQW3c8dPTV7hJgDPhZY08MrdNbDOhDx3PVmVazaiPXGUftGvTT6HGX0z5Dt3EDRBvvmPo00HrOasmtHa8qPldWJYgDLpzRYtqN4N2FZ1eJUsRSP0TT47awFeEdddxxlmAG8+70knqsL1szcFpgmYWPSdDp062uRp1ik7Ywa6ng6svrraU3jJgCFehV9wqSupYyrFWFiN/V679ItrW1gODTyxq4IUsdzW3err+/0W6amdsYLMmRZdVTHqk0kzCtW7s+KVFR5pOKhNuoyMLaBUAzai1iejWsvaGBaF8rX9xHrB6j/wDFa2D28hRI8TGJAngEkkbrc5en0bxqd1V2tyinFZX9fjJj9Reos0+dKk2/snbbEI8CBnHXJJkPuQW/nV7ZWNixEGKw/wBZA8zqyiNJZyFVIQXBRdecLbxa49F888JIgwK4aMWFgcgzDqsLjS3pHqpw/o/czmXEEZUH1MYyhd1mlYBegnIt7nVDV2khF2Lpra+25Z/jY+Ot0PqVK7mqsTi+McmpsZ882IkCyBTFAgMkbxkleNLWWRQTbOutra1i46YJhbksBkjBKlAQGyqT9Zzba69Nr21tTvJuPqP4Uh7YucHYX1WFTYsNGZAxJQFrBSeivcqj0rBht3QcGo41w4aLjMjM7fWEEixKkgLdVU5C1hvuSdSatQ4+OaMtE1xePeGU3bKwFnAN7HdvG42tUXB1AuGjVNwzgWDDc7DTMFNuo2qVNnxxJaNLAcUBcliBHZUALEkWF7es9Zq7gp5HWiiis5rMnZcZaNwGK/1mY3Fr82dmK69BAsfQTWtWdsPwH9viPznrRqXuDy1e0UVAK+NwUcy5ZVDr1HduI/AkffVbaT6paRkUSRhgiZ3Ys6hFNgciE+EbeCTqtrjRqjs9GF+OMfGuWYhPJBsovYFwARqR00BdFRyQglSb3UkixIFyCvOANmFmOhvrY9FeYYvY8YFBzPbKSRlzHISSBZitiR0G4ud9VtnzWOSQqJyoleNXZwuY5eYWAOS6kDQbtwoCVJcrhJHUs5coLWOUWuLXN7XFz6a8xeM4t0BRyraZ1GYKxZVRWUc7XMTmtlAU3I0vzIWW7sGkIJCrFpzWZd6s2UsLXv1Xt1GPbeDeaMLGQDnW4bwCt7PmGU5rKSwXS7KuoGtAaFR4fEK98jBsrFDboK6EH0iosaspH1LRq2t+MVmHgm1grL9rKd+4EdNxNKpynJYNY2uLrfoJAtcX9NASVjcJP7v7f/Slq6mKul0tIysEbKbAEELJvP2dTbfpas7hFOueBLjPxufL05eLkXNbqvpXUdwzLm8Q3sm+Cm9d1KE3iG9k3wU3rurqwpq5Fqbx+I9qv5ENFE3j8R7VfyIaKshsiqfyZJsQjlTWOvFc4XOnOFtL2H3UxGl/Yzf1kixFod5tY8/o1v8AyFMNUz3NFfxR8k4f7BXDytKi2SZ8ykXyq51ljI3C5vID+2NLClOvvm1NnR4iJoplzIwsR09YYHoYEAg9BFfGOEnB2XAvaTnRM1o5ehupX6Fk03bja46QPPvpafUj630b1GLiqLH54/4ScEoc2JU9C6nS/wDi/BDTbHtIceYhmzhc+bTLqL233vrS5wVfJlYakyEMPQbLb71IP302rsteNZwoDHQv02sBp93TXzetnHuPr+vH7mH11Wzvj0bL/XIqcIsHfFKqgAC7HqsBGxFvSWNh6a1dqtiIpUTDpnjVbEEXBOc3zt9k6g6Ebz6qy9t4l+UKVBClyraaAFlRQeo2F/XTSsucK9rFhcj0gkE+rSllkoRrckmsPc59Xqsnpqo9TWPoXuGsPMjfeb2b93m3/wD7XX0ClA08cNnAhQLqOcL+tkv+G700l4bDvK4jiUySN4KLqx1AJ6gouLsdB01t9PzKpL9z3fTLFDSKVj8Lk7wGCeeVIoReRzZeoW1Z2/wqNT7t5FfdNj7PXDwRwx3yooUE7z1sfSTcn0msbgbwUXBpmez4hwA7jcBv4uO+5b7zvY6ncAGavfpq6F53PnPVNf8A+qz2/Fbf9OJNx9R/CkvE4Uy4cILXKxkXOW1spvmytbd1GnSTcfUfwpVwni0/ZX4RWqvk8W3gg2ZhmjhVHN2GcXDE6FmKgMVGoBAvYbt1Vdn4OaNCJpQ+sFvCa2UAOpZ9Wu2ubQ2366nWbd+h/M6D11l4LagnjJC28QeaS4+sswuQvN0116Ct7E2qx4KlkfKKKKzmsztheA/t8R+c9aNZw2UAWySyoGZmsrC12JZrXU9JJr36NPn5/wCJe7UvANCvL1Q+jT5+f+Je7VWXCMJkTj58rRysdV3q0YGuT/GaYBtVVjN5GvHbKAFkNucG1YL0gAqt+vTqqimBaTVcRiUyuQcwUFgpIIGZPBJ1DDeNx1qaTZRII4/EC/Uyg/cQulMIE0G0o3laJWu6AEixHSQbE6GxGtt11vvFeYxvDDXjjEeYzBlXLvzb/BsBe501qFtma3M01917pfU+DfJuv0VTXYxiS3G4qYM4UjMh0kkNyVYAZFDm/TlXcdBTANmSFXKMb805lysQDdSvOCmzizHQ3F7HeAahkKxXWMIJJC7KpJAd8tzcgG27U2qnDgeMUETYpQGOh5h5hI8EoDlNvURauIMO7yuolnyJZSSbMXsG5t48rJlYc4E8646DTAJMrJMhDtJIYkR48wClVcZsRl3Arna+UDNcDoW1uHFnOI3A4yzMQpuoXMQhJNjqPRvB9dVsVgQi53xGICoCxsw3WN7gJzt+6pRs0+fn/iXuUB1MrIzyjM68WAIltcspY3S5AuwYDU9Aqht2MgYfMcx4/eQAdY5dNPd91XTs0+fn/iXu1kbUgYcQWeQnj/AdlYD6uUA81R0C9THcMqzeIb2TfBTeu6lCbxDeyb4Kb13V1YU1ci1N4/Ee1X8iGiibx+I9qv5ENFWQ2RVP5Mm2NflJ3W4nSw18MXub60w0vbFX+sk3JvDuNrDn9Fhf3k0wVTPc0V/FHtQ4nDJIjJIqurAhlYAqQd4IOhFTV5XJ2I+L4CGNs+CcBSczQy3Kk6WyTasg03EN91qlllkjbNNDMgDdCGVSL204jNYa/aA+6nSvDWDU+m0XvMlh/gulqLJYUnnB8nw+wJcSFxHHpGhncKkqtqY5mjQEXHOYpe1r626K2cOjozQMrSSRhSDDHIVZZCSLsRlVgb6FhpY1ofQspjEckGcJiZcQjJME1M8k0RItfTjBodLjpra2Nh5BJM8qBM5jyqGDHmrYkkCw31VL0+Fi6JLwuS23V2WR6ZPKFzF8F5sYqLKOTopYm5V5jcjQBSUXwRrmb1UybC2BBhEywJYnwnY5pG/ac9HoFgOgCtSva20aauiPTBFMrrHBQb8Ljg8r2iiryo4k3H1GlXCeLT9lfhFNUm4+o0rYTxafsr8Iqyvkpu4JaixPg/ev4g/9qkYXBB6QRrqNesdNZWA2QuHjIVr3MOoUJfiwF1CGzAnMx03t1AAWMqiPtFFFZzWFFFFAFUJv7TF7Kf4oav1Qm/tMXsp/ihoC/RRRQEcsKtbMoaxDC4vYqbqR6QRVXZcGRCLSDnEXkYMzW5okuCdGCg209Qq9UeJhzoyksuZSt1OVhcWurDUHqNAVdnobAhpSoBTLIOcSrEFySMxJ91rVBhIY1yOGePjZGkCOchZ5F1VkIuSApNt4Iq/JKEAzE2uq31JuSAL29J314S2e2VcmW+a/OzX3ZbbrdN/uoCPjWbjUV4xItwtudluvMMiXBve5tcXHTVoVUkle0vFx89dEzsFSQ5QQcwBKrc5b26DpVygCsPhFCoaBwozmZVLW5xAjlIBPUCx09NblY3CT+7+3/wBKWuo7hmPN4hvZN8FN67qUJvEN7JvgpvXdXVhTVyLU3j8R7VfyIaKJvH4j2q/kQ0V3H4oqn8mQNhFL5yNbZT6db6+nSvEwii+83N9SdNALL1DS/rJqxRXWCMlfki5QNdMutzc2tvPptr99ethFJB1Fs2gJsb23jptbT1mp6KYGWQDCrcm28AWubaX1GvTf+QrxMIovvNyx1JJGZi1h6Bew9AFWK5kayk6aAnU2Ggvqx3D00wMso44xxImckXeKMHnEkkjfbrCm59dWuSre9ugi1zbeDe19+lvvNY+J4QYfLCZ1sJFjmS68ZY5iY7hAQrDISTuU6Xq5srbUWJJ4klgA2pVl1UqGGVgD/wARDfpubbq58E+S4uGW5Nt9uk2FurWueSLly6+u5zb776sUV1gjLIHwqkg2Isb2BNjoRY9Y1v6wKOSrcm3QBa5toSb+vX+QqeimBlldcIvO3m5J1J0uALL1DSpo1sAOoAe4WrqigPG9H/f+XTWbgppmhBnQK94rixS1whfmktqHJFr29J3nSY6dJ9Wp+4dJrNw21I5kJW66xaSWUkubqFsSGPNYadRtcWJhkxQ9UUUVnNYUUUUAVQm/tMXsp/ihq/VCb+0xeyn+KGiBfooooAqtLG+cMjaWIKN4O5rFSBcNcrcm4sN16s0UBl8bIqoZmAd5I+YhUAZlAaPO9uMAOdrgAkDQVp1R2hBKwbipAjWBS63GdTfnkG5Q7iBY2vYirwoD2iiigIVRs5JYFCqgLbUEFszZum4Ki3Rl9NZnCT+7+3/0pa2axuEn939v/pS11HcMx5vEN7JvgpvXdShN4hvZN8FN67q6sKauRam8fiPar+RDRRN4/Ee1X8iGirI7Irn8mcXJNkR3NrnLl0F7C+Zh6fdXXFyeYm9yd+rexjaZ7+aX4mrY5Snlr7xXEptPBZCtSWRcySeYm9yd+jJJ5ib3J36ZkYEXBBHooZwN5A3dPXuqO4zrtRFnJJ5ib3J364kDgc6GQDdzuLA/nJTSrg7iD+v/AIqhtrAR4mIxSNYFkY2tfmOGtr0HKVPoJqHa0O1EwghJB4hiTmUG0RJ1uwBz684Ekdd66WFgxth3DWF7CPNa5tez3te/867OwZXijj47LxbsoZSTIYyV52folbISTYjnMKt7C2EMK7MZ5Jbq2srFmF2BPOJ8EWFh0XbrorGO0irxcnmJvcnfoySeYm9yd+mYODuI/X/mvGlUb2A9ZFT3GR2oi1kk8xN7k79GSTzE3uTv0yrKp0DA+oiuifT+v0KdxjtRFfJJ5ib3J365gkDKrLuYBh6iLj8aZzICNCDfdr+uqlLZXiIfZRfAK6hJs4sgo7Fk1XGGSNLRoiDmCyKFFlKqosOgAADqAFWajxHg/evxCu3sVrca6KKKzGwKKKKAKoTf2mL2U/xQ1fqhN/aYvZT/ABQ0QL9FFFAFFFFAVlw2QKIgqrnLMLbwSS1rHQkm9/XVmiigCiiigCsbhJ/d/b/6UtbBNLOJxzTwYWR42iZsQ10dSrCyTAXVhfUAH766juGVZvEN7JvgpvXdShN4hvZN8FN67q6sKauRam8fiPar+RDRRN4/Ee1X8iGirIbIrn8meLhjKuIjW13wzIL7rtnAv6NaSR/Rlif/ANb3n5dPEDMOPKXzDDnLbU3u9rDpN6wRicd14n+A9yvL11kIzXVFv9j3vSL7662qpRX7m/wf4PvDs/ksjKrfWgmMtYB3ZhYjKdzeipJeDAaQyNIxLxwxSDKoV1iOYi3QCRu3LdrWzGu9ly4jkRNmaf6zKJFsxOYhLhiulrdIriaHGu7FXEcbxwALzM8T5gZmuFOY5bi1yDzbZdSdNTTgmjBfKUrZOW+XsS7B4PLhndwwJdQpsioNGZty9F30W9l51gMxqvPsSRnY8yxZm1JvqSddPTVnYEWLVn5W4ZSBkAy3B4yYm5VF/wCGYB61O7W6NtLGbSE0oTlWQSyhbRkjKHOWxy6i1tazavTV3pKxN4+jFqNV2En0t5+h82bsxkWRWIGcWBUnTQi+liN/QapycFAcpMpzDDthiQiC6MSWt0gm+utiQpNyKocCsRjGTEHEcaXAXixKltbNewOW+uW+o9YrRnTHOoKlYy2GZSpKXSY3s9wrAgabiRv0Nxa7T1RqrUIbIspt7sFPGM/ZZ2bsFYZWkV2JIkGWwCKHcPZRvGo69SSdNAMXhTwXlxOI4yPi8uRV5xN7gm+4emtfY8eMWVuUsjRc/IVPO8ZdCVy78hsdfsg72ICzw2xOOXFWwvKOL4tPFIzLe7X1CnXdW/SdXc9rSf5MvqEa5U/qJtZ43LnBrgpLh8QsjmPKFcc0m+ot0itaXg1mkEhlOYTvOt1DZSyhbXYk6ZRqCObmXRTYLPA7E45sWoxPKeLyvfjEYJe2lyVFM8jY0lSBlCzSZl+rGePKOL8qwOvSGzZT4NxU6vr7nvabxwPT41xqxWmlnnchwnBGOOVZs7syZWAIW1xE0bHQX52csfTusCQaeyvEQ+yi+AVNsqHaQaLlMilRbjbcXzvqmDXyoPtlTzba26LgwbJ8RD7KL4BVNfJou4LdRYgc02BO42G/Qg6VLQKtKUaR27HfLlkva9sh3Xtf3kV19NJ5Mv8AAaT58Ri8rZIwHU4ggFVKuAtoFB4zRi/SbXUahSdNxgLm265t/wBKr6EWuySNUbZTyZf4DXEW3o2UMokKsAwOQ6gi4Pupfx00qyQ8WmaMs/HEWzKoTmFbsPtevcBpe452S8xDcoABAjtZcupQGSxDEMoY5b6ahtLWJdCHckMv00nky/wGqONxsUjpriEcB8pRSCVuocG4Ol8lQViSYjF2e0YDBpipChlZApEIF3Bz58p6st9x0qehIKxm7xi+dxv6/dr0Ovncb+v3aiXcL77C/wD1qtjJXVkyIWW5z2ALAWFrZmHp69QB006UR3WW4sRGwus2NIN/5Gx+z1iuuMXzuN/X7tZ2zJJjflCgcyIgi2pYMZFIBNipsOrqJq9U9KHdZ6+IjBUGbGgsSF9JClreD1Kx+6uuMXzuN/X7tY082K54RFW0kuUsoYNGI24uwV7ljIE6tCdBatWO+UXFjYXGmhtqLjQ69VR0onuyJOMTzuN/X7tcxzob2mxpsWU+tTYjwesVVx8kihTEuY51zDS+XW9rsOkKL30uTY2tVfZ805kYSpZMrMjaAj61gqOoJ53F5Dcen0U6UR3ZGpxi+dxv6/dqKeSIZWd8U+VhkDi652BRdAv+Mj766NZMs+Ju4VLWkfIwVSDGIyUGr6uXC9AGpBsBculBWtl2dbQsD5pvgpvXdSjiAeJbMQW4psxAsCcnOIHQL3puXdXNh1VyLU3j8R7VfyIqhTFISAGBJzgb/sHK/uPv3i4qWY/1jEe1X8iGs3A7EihkMkeYElmIJBFzcL0X5qsQNenW5ruOyK5fJm1st7SSHqiB9zNVn6UbqX+dZyMysWQgXXKQy5gbEnyh1muuPfri7L/7152t02ptmnTPpRfTbCMcSRqy7RyQNMVLZQTlUgE2NrAsQPeaz8Tt9w7JHDf6uB42JYI7StbJcLcCxvfXwXJAAF/Fxso0DRgeiP8A3K9+kJvLTs/9ytNdU4wSk8vlh2xz4OuDu3XxJbPEYgAxAbMHFpZIwHVlFiVjVrX+0fXS9juHskcsiCKM5JJEuWNzlYre1vRW/wDSE3lp2Z+ZVNoQSSUw5JJJJgFyTqSefVsYY3Rl1Pcmkqp9P+MkvBjhO2KWZnRVEQU803vcMTq1gPBqSfhIwAKxE5sM0y7zzxcCHRdTcWNtblbXBuI8M7R34viUva+WG17br2f01P8ASE3lp2Z+ZUOD4LaZOMEpyy/ssbK2pJLIysiqqhtQW3iQoujAb8jn1KDuYUp8N+H82BxhgjiideKjku5bNdy4I0P+CmT6Qm8tOzPzKp4uAStmlTDyNYDM8AY2G4XL7tTVlSUZZksos7kTE4G/0hT4zGJBJFEqssjErmzc1bjebU24jhGisoCMRxskTMdADGLsVOofffTcFe+qkVmYXDiNs0UeGRhezLhwra79Q9XeXzeWnZn5lLUpSzFYHciQbM4W8c0acQ6cZYXLAhbxs/QNfB91z0WNLZ8yrBBmYLmSBFuQLsyAKo62PQN9ahx83lp2f+5WPjdkLLCkRZ1CBQGW2Y5Uy/aBAO43sd1uk1EYtHE5KWDQRwRcEEHcRqPfXVQYPDiNMoJIzO1zvu7tI383NT12Unhr2iigPDXtFFAFeWr2igCs1dsIcTyexD9Ztl3Kd/X9bELdci1pVBPhEcqWUEq6uDuOZSCpJFri6robjQaaCjJWDPHCGA2GYh2uFQqcxI3C4BUXBBFz01qQyh1Vl3MqsOuzAEfyNV49mQrmtFHzizNzQSS1g2p3XAGgq0B+v+lR5Dxwe0UUVJAV4K9ooAooooCHG+Kk/Yf4TTWu6lTG+Kk/Yf4TTWu6q7C6rkwsfg14125wLEE5XdQTlC3sGtuUe6oOSL1ydpJ3qKKrTZa0g5IvXJ2kneo5IvXJ2kneooqcsjCDki9cnaSd6jki9cnaSd6iimWMIOSL1ydpJ3qOSL1ydpJ3qKKZYwg5IvXJ2kneo5IvXJ2kneoopljCDki9cnaSd6jki9cnaSd6iimWMIOSL1ydpJ3qOSL1ydpJ3qKKZYwg5IvXJ2kneo5IvXJ2kneoopljCDki9cnaSd6jki9cnaSd6iimWMIOSL1ydpJ3qOSL1ydpJ3qKKZYwg5IvXJ2kneo5IvXJ2kneoopljCDki9cnaSd6jki9cnaSd6iimWMIOSL1ydpJ3qOSL1ydpJ3qKKZYwg5IvXJ2kneo5IvXJ2kneoopljCDki9cnaSd6jki9cnaSd6iimWMIOSL1ydpJ3qOSL1ydpJ3qKKZYwg5IvXJ2kneo5IvXJ2kneoopljCOJsEpUgmSxBB+sk3Ea/apnAooqGyUsH/2Q=="/>
          <p:cNvSpPr>
            <a:spLocks noChangeAspect="1" noChangeArrowheads="1"/>
          </p:cNvSpPr>
          <p:nvPr/>
        </p:nvSpPr>
        <p:spPr bwMode="auto">
          <a:xfrm>
            <a:off x="155575" y="-1271588"/>
            <a:ext cx="4191000" cy="26574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08" name="Picture 4" descr="http://micromagazine.fabtech.org/archive/06/03/mi0603p59a.jpg"/>
          <p:cNvPicPr>
            <a:picLocks noChangeAspect="1" noChangeArrowheads="1"/>
          </p:cNvPicPr>
          <p:nvPr/>
        </p:nvPicPr>
        <p:blipFill>
          <a:blip r:embed="rId2" cstate="print"/>
          <a:srcRect/>
          <a:stretch>
            <a:fillRect/>
          </a:stretch>
        </p:blipFill>
        <p:spPr bwMode="auto">
          <a:xfrm>
            <a:off x="4724400" y="1835728"/>
            <a:ext cx="4191000" cy="2657476"/>
          </a:xfrm>
          <a:prstGeom prst="rect">
            <a:avLst/>
          </a:prstGeom>
          <a:noFill/>
        </p:spPr>
      </p:pic>
      <p:sp>
        <p:nvSpPr>
          <p:cNvPr id="6" name="Rectangle 5"/>
          <p:cNvSpPr/>
          <p:nvPr/>
        </p:nvSpPr>
        <p:spPr>
          <a:xfrm>
            <a:off x="4495800" y="4758344"/>
            <a:ext cx="4267200" cy="646331"/>
          </a:xfrm>
          <a:prstGeom prst="rect">
            <a:avLst/>
          </a:prstGeom>
        </p:spPr>
        <p:txBody>
          <a:bodyPr wrap="square">
            <a:spAutoFit/>
          </a:bodyPr>
          <a:lstStyle/>
          <a:p>
            <a:r>
              <a:rPr lang="en-US" dirty="0"/>
              <a:t>http://micromagazine.fabtech.org/archive/06/03/sokolov.html</a:t>
            </a:r>
          </a:p>
        </p:txBody>
      </p:sp>
      <p:sp>
        <p:nvSpPr>
          <p:cNvPr id="7" name="TextBox 6">
            <a:extLst>
              <a:ext uri="{FF2B5EF4-FFF2-40B4-BE49-F238E27FC236}">
                <a16:creationId xmlns:a16="http://schemas.microsoft.com/office/drawing/2014/main" id="{F7B6353F-6B7B-CDC2-E184-CEF94B240509}"/>
              </a:ext>
            </a:extLst>
          </p:cNvPr>
          <p:cNvSpPr txBox="1"/>
          <p:nvPr/>
        </p:nvSpPr>
        <p:spPr>
          <a:xfrm>
            <a:off x="411479" y="4419600"/>
            <a:ext cx="3322321" cy="1754326"/>
          </a:xfrm>
          <a:prstGeom prst="rect">
            <a:avLst/>
          </a:prstGeom>
          <a:solidFill>
            <a:schemeClr val="accent6">
              <a:lumMod val="20000"/>
              <a:lumOff val="80000"/>
            </a:schemeClr>
          </a:solidFill>
          <a:ln w="28575" cap="rnd" cmpd="sng">
            <a:solidFill>
              <a:schemeClr val="accent2">
                <a:lumMod val="75000"/>
              </a:schemeClr>
            </a:solidFill>
          </a:ln>
        </p:spPr>
        <p:txBody>
          <a:bodyPr wrap="square" rtlCol="0">
            <a:spAutoFit/>
          </a:bodyPr>
          <a:lstStyle/>
          <a:p>
            <a:r>
              <a:rPr lang="en-US" dirty="0"/>
              <a:t>Particulate contamination can ruin,</a:t>
            </a:r>
          </a:p>
          <a:p>
            <a:pPr lvl="1"/>
            <a:r>
              <a:rPr lang="en-IN" dirty="0"/>
              <a:t>-Devices and circuits</a:t>
            </a:r>
          </a:p>
          <a:p>
            <a:pPr lvl="1"/>
            <a:r>
              <a:rPr lang="en-IN" dirty="0"/>
              <a:t>-Device and equipment      controllability.</a:t>
            </a:r>
          </a:p>
          <a:p>
            <a:pPr lvl="1"/>
            <a:r>
              <a:rPr lang="en-IN" dirty="0"/>
              <a:t>-Process reliability</a:t>
            </a:r>
            <a:endParaRPr lang="en-US" dirty="0"/>
          </a:p>
        </p:txBody>
      </p:sp>
    </p:spTree>
    <p:extLst>
      <p:ext uri="{BB962C8B-B14F-4D97-AF65-F5344CB8AC3E}">
        <p14:creationId xmlns:p14="http://schemas.microsoft.com/office/powerpoint/2010/main" val="3704397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itle 6"/>
          <p:cNvSpPr>
            <a:spLocks noGrp="1"/>
          </p:cNvSpPr>
          <p:nvPr>
            <p:ph type="title"/>
          </p:nvPr>
        </p:nvSpPr>
        <p:spPr>
          <a:xfrm>
            <a:off x="381000" y="0"/>
            <a:ext cx="8229600" cy="1143000"/>
          </a:xfrm>
        </p:spPr>
        <p:txBody>
          <a:bodyPr>
            <a:normAutofit/>
          </a:bodyPr>
          <a:lstStyle/>
          <a:p>
            <a:r>
              <a:rPr lang="en-US" b="1" dirty="0">
                <a:solidFill>
                  <a:srgbClr val="C00000"/>
                </a:solidFill>
                <a:latin typeface="Arial Rounded MT Bold" panose="020F0704030504030204" pitchFamily="34" charset="0"/>
                <a:cs typeface="Arial" charset="0"/>
              </a:rPr>
              <a:t>Sources of particulates</a:t>
            </a:r>
          </a:p>
        </p:txBody>
      </p:sp>
      <p:sp>
        <p:nvSpPr>
          <p:cNvPr id="24578" name="Content Placeholder 2"/>
          <p:cNvSpPr>
            <a:spLocks noGrp="1"/>
          </p:cNvSpPr>
          <p:nvPr>
            <p:ph idx="1"/>
          </p:nvPr>
        </p:nvSpPr>
        <p:spPr>
          <a:xfrm>
            <a:off x="152400" y="1143000"/>
            <a:ext cx="8503920" cy="2971800"/>
          </a:xfrm>
        </p:spPr>
        <p:txBody>
          <a:bodyPr>
            <a:normAutofit/>
          </a:bodyPr>
          <a:lstStyle/>
          <a:p>
            <a:pPr>
              <a:lnSpc>
                <a:spcPct val="200000"/>
              </a:lnSpc>
            </a:pPr>
            <a:r>
              <a:rPr lang="en-IN" sz="1800" dirty="0">
                <a:solidFill>
                  <a:srgbClr val="7030A0"/>
                </a:solidFill>
                <a:latin typeface="+mn-lt"/>
                <a:cs typeface="Times New Roman" panose="02020603050405020304" pitchFamily="18" charset="0"/>
              </a:rPr>
              <a:t>People (skin, scales, hair, clothing lint, etc.)</a:t>
            </a:r>
          </a:p>
          <a:p>
            <a:pPr>
              <a:lnSpc>
                <a:spcPct val="200000"/>
              </a:lnSpc>
            </a:pPr>
            <a:r>
              <a:rPr lang="en-IN" sz="1800" dirty="0">
                <a:solidFill>
                  <a:srgbClr val="7030A0"/>
                </a:solidFill>
                <a:latin typeface="+mn-lt"/>
                <a:cs typeface="Times New Roman" panose="02020603050405020304" pitchFamily="18" charset="0"/>
              </a:rPr>
              <a:t>Particle shedding materials (cardboard boxes, paper)</a:t>
            </a:r>
          </a:p>
          <a:p>
            <a:pPr>
              <a:lnSpc>
                <a:spcPct val="200000"/>
              </a:lnSpc>
            </a:pPr>
            <a:r>
              <a:rPr lang="en-IN" sz="1800" dirty="0">
                <a:solidFill>
                  <a:srgbClr val="7030A0"/>
                </a:solidFill>
                <a:latin typeface="+mn-lt"/>
                <a:cs typeface="Times New Roman" panose="02020603050405020304" pitchFamily="18" charset="0"/>
              </a:rPr>
              <a:t>Abrading actions (drilling, sawing, sanding, etc.)</a:t>
            </a:r>
          </a:p>
          <a:p>
            <a:pPr>
              <a:lnSpc>
                <a:spcPct val="200000"/>
              </a:lnSpc>
            </a:pPr>
            <a:r>
              <a:rPr lang="en-IN" sz="1800" dirty="0">
                <a:solidFill>
                  <a:srgbClr val="7030A0"/>
                </a:solidFill>
                <a:latin typeface="+mn-lt"/>
                <a:cs typeface="Times New Roman" panose="02020603050405020304" pitchFamily="18" charset="0"/>
              </a:rPr>
              <a:t>Bare wood products</a:t>
            </a:r>
          </a:p>
        </p:txBody>
      </p:sp>
      <p:sp>
        <p:nvSpPr>
          <p:cNvPr id="71682" name="AutoShape 2" descr="Image result for 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4" name="AutoShape 4" descr="Image result for hair clipa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88" name="AutoShape 8" descr="data:image/jpeg;base64,/9j/4AAQSkZJRgABAQAAAQABAAD/2wCEAAkGBxITEhUTEhIWFhUVGBUZGBgVGBcYGhgXGBcXGBcYFxcYHSggGBolHRgbITEhJSkrLi4uGB81ODMsNygvLisBCgoKDg0OGhAQGi0lHx0tLS0rLS0tLS0yKy0tLS0tLS0tLS0tKy0tLS0tKy0tLS0tLS0tLS0tLS0tLS0tLS0tLf/AABEIAMIBAwMBIgACEQEDEQH/xAAcAAABBQEBAQAAAAAAAAAAAAAAAQMEBQYCBwj/xABKEAACAQIEAwUFBQYFAQMNAAABAhEAAwQSITEFQVETImFxgQYyQpGhI3KxwfAHUmKCktEUM0Ph8XODouIVFiQ0NURTk6OywsPS/8QAGAEBAAMBAAAAAAAAAAAAAAAAAAECAwT/xAAhEQEBAAICAgMBAQEAAAAAAAAAAQIRAyESMRMyUUFxIv/aAAwDAQACEQMRAD8A9xoopnE5o7vr1jwg70CX2aO6dt+ZA6x1rhMKCDmnXfX6g7+PhNdYeyRqTrrt4+lP0GOu8KsZzcNp71uNGLBYMmSoWCwgxJHIxMmmMfwzDugNpUBAIGTEXM4B3gDmOh8av+L20tTeC2l0IJfZmJAQRtM85H9qq5exHv51DRvh108mzLBHmaClw9m6n+XiFKgGO1tG8p1iC3Zhl156jxqTiMRfBXtsHbcDU9mlxQR1nKSfLbrUbEcaNouLll2mW0uDLmPvEqplZg7fnTb8XV4yYW8ejW7jHKwG6m4AB5ExQI13AYjMvZLZuaiGuujT1XMhBPkadOGa0Mt1Vu2ssEwyOI2kZwHj94CfDnVcnEbFz7O5h2V5HfUBNdgWIcqzVosOLCJ2WID3F3zHtcsjaZ0nodvKgq8dw4ss2n7VNCEebhXLJ+zu+/zII0865s5CgzaTqHVbea22xV4X3gSNYEyN5qVjrdnOXw+giDbB7RJA0m2fd2HNY5HkYTY+3mW4q9lcGjak235DODIK6kawYJ6UFhZtJcQ230YGQ4IG2ykjQRIIPIFedVL9ot0qpbMolg2uupYj+Eghpj4uXK0w1uWU2xEjNoRluaHTpMBlJOvuTrTj3rTdlctrp2rHvSG7MWmR/E6qRl/hnzCPawivh3YgghrkQCIzW2YMByBOXTzG1V7KqvaYKJuKLbkTAd1lyoncAqI6irvht5Xw9xlQgNdtLB5KLgt7bD3SY6Goi8Kd4WIMFUEEQ0BmuA7kkMsHll02oJp7+YRAYddgkiSfEx8qzPEnUIqWTmBIUAe9l3UsR7gLSw+IzoIFXntQqpaL2iwzqinnktqCxI8JieZKgbVVYThQ0tqezQF1J0zF4Rr1wHWYzC34lmGgFRscWLJs27dx2kqPskBgMw2YLuQDJzE+UDeVg8W5IJaS5GVUBdieZBiC0aFoyjYczUXieGNy4zE5LSZLQLEmASVXlopy685MbyBb8MtiClvuqMqz8bsxO7eMaDb0qRIS0yoS577NGW3DNPOXJiQIknNuAI2qE2ICtDoGynRDN3X7shVP18N5ulVUACztAVd2jc5p7q+NRVs21PdOVVgECQobnLn3iNNOtBBucVvgnZAf3zqPAIsR/TXSpm17zzyW2SP/AJhK/WpyMxBFpAoH7w1P0ZifT1FQcViiuuYXDsdyF+8SWA1+GJoJNy92RBYlR8KBAzTHUanr70V3YxN4uWQMzRGZk+zXXvKoLEu3105aCqHG4x2jvMzHQw2U6H3AqnInkO91irHhuGZpyMRbBgn/ABBUKABo7CVj+EE0GtwOIW0kOc906tkUkzyzRIEdNAOlWFi0D3hMMJg766wR0rMWMRYtQwthn1KrbzADke851U77c6vcFcvuwLFEECbYhj/VP1+nOgsxS0lFAtJRRQIaSuoooCiigUBRS0lBU8Ts3bqhTatlSwkEliB1IGWehAOxNU2KfspzJbuEfCgyAAeCEwPMmtNxCwXQgXCnUgA6cwZ5eVZ2y1uxBa6jydM6ZdzpAU6HxK0EHEY++QWsYdbdtisvqU6FhCg+HukeVZu/w3MWuspDE+8ptm1IMQ2YZRr+8AfwrW8TvvcLdjbZTIzMhdQ2mhJgLOx66VXLYxyy7Kg5ZsyoSP4m1zDwINBVYfF3MjK1q3dRTBBVnAg80tt2Q8NINJcVQYROymSQo7rbbBPcP3anX+LKJF7Dhm2V7YVR5gyNfQedQr2HUERa7Fm1k31za6yUmNfE0HfDcaEbJF1HPuywby0uDbyblV09pGGa6sNEdqgKkGNnXXMPVt65wVpFRwTausB7qBiAQJBuPMA/KoHCMCcUovYgfZn3FXu9qnJ7mWO6eS8xBaZgVyymM3VscbldR1aW3NtpDFSEU2GGR+8puKyj3bhGb1Uk1Lw9l7CLbVM6qTDsNodu0U6SAVZlVhI9DNOYni+Fw+WzmVTutq0stHhbtgsflQeO2wJaziAOpsXtvEBTHrWF5cr6jb4sZ7oxF/uvlAQOhJ5lXlcuYbESDMa6+NRMVcvXL6XFYC2lp7eUD42ZCzkgjSEGkbedMW+Lq7ZUtXm6jsbkc92YAD1ro3sSdLWHVR1vXApjyQOT5GKjzyPHFPvBmRkkgNa7LQ+6Nsyzs3j4CoiW7qwquOzS2qII7wYTLFuYjLpG4neKZOCxp3vWF8rdxvr2i/hTVyxi117Sy8fDldJ/mztHyNRu/q3jPw9iLLMtkZVz21LOdcpdUyqQpPf1khSYE86b9lrhC3bTB1uJNy47SWuhy1vOD4QyACB3VjSnsLixcUgqVdTDK24O8yNCCOYqx4UiF2ViWzraBGYgIoa4QfEk6RzjoK0487bqs+TGSbdSqkQpa42ioug02BPQSPnPl1iBcVQtlVuXJIZwBkQD3+8dgP4ee5nefYwqyypIAHec6E5j7oPSN4jfrTd3F2guVdO7GndHiAoG3pW7FkMe9wnKRdugzCBXCfzKAC3qSKgf4PFuQvYFFGoSAoB6w2p/pNbK9xgSbaltPHmdtQcx+lNPgrlzL9vBjYZpn7gIEfMUFNh+C3VGe6Rmgd0kF1n93KQQeXSnnRLYi3qx3a4zsq89VAKE/rxqfjeBXSAO3eSfdlUU7H4APqaosYLthNWyoWjZnLHmVDaR45tenULjD3VVQ+aXPvP3mO8kIqv3V8YFaX2fMH725Zhm02hQTp5xWBt23HfyswzFlLgACDzUnTXoRV3gPaa8uaUBRQBmtAFVk6liwJAHm3PTSg9AopnBtKA5w865hEEcojl409QFFFFAUUUUC0UUlAtJRRQFUmOts2ZibSIT7zISx8g2g2q3xF4IpY8vP8gTWa4phreIbMWllEBQ7bQfdQqNTrrPKgpcZ2OYlMRdBmTbUAaxEqR7oIHL50zODIBcXrzgaBrztt1yEmpdrCWkYi5KLBGWGYtBjfNHqQfOucTjFtAdnbRNDGmdtOcDQ+Bn0NBXXDbkjs7Fmf3+++u0JLH5mobdmQwtXGZueQdnIkAzCzGu2vrtTIuXLjkW1ZyZktlkD95lGiD759KvuB8K07W9dtMq/FAuQRtBMKP1AE0CYtHuKmEMRdk3IJOWwsZwSNMzEhP5ieVTuMYu2qi0brIx+G0pe4UG+VVUlRyzRpyimcJfLWruLzKDdE22cDKllQeykLGkZrkfxxOlReC4K/IZCLSMQ7tcXNfvnTvPqBaBGw1IECFiK5OTLyy/x18WPjj/AKt+CYGwiA2LYUNqSVYOx6uX75b72tWVcB6UNNZVrpExFi8SOzuqi9Ozzt6MWgDwiorcJYyWxd4z0FlR6Rbn61aXFkESRIIkbjxHjUA8GtkyzXWP8V67H9IYD6UlVsUmL4cklXvX2/7a4v8A9pFRxwq0Pcu31P8A1nb/ALtxmB9RVpxXhOEUZ2sWyQdSbecnl0JNVyrgiQvZWQdgHtBCfBc6ifSryq6qXhg4XLdIzA6EAjMORg7HwkihcSU5DdSfGPyqNc4Ug1s/ZEclJyEcw1ucseIgjrT2MTuz0pvV6W8dzteHGkYf7OLl2IHaMFlZ1JzMBoIJg8vSsvxN2R5LqCdYQht9ZzSPoKsMOyxlZC4YZYBAOsCdeUTPhO+1HHOHXRque5bQaoIWTIgFUUZV8tdOW9dPHluduTPHVRLCI0dmhYj3nfad/IeZqWXCkd4Aj4V6RuWJA+tR8Jce4v2jBcpgwp7sg91ANAdNlkmZMU9iy6oBatsBMZu4kyOTElieenTU1oolYjiVwLBuKG5AAAwdpdm084PnVZjOJ27YB7mckaWyzsfGXGn9JHjVdi7V8gMQT4I2Y+Zg5j8qoLTAzMsY1CyPMtGoA6UGjxnEs7l8qgx/qHMRHNVJEH+Wpfs9cV7ywSJIEsVgzv7pMeHlvVVgLL++y21WPjBckddZHqasTbUhGuXrrqNe5myAdAGAEeRoPRbGOw9uEW4snkDmk89pqXbxKkwDqROoI0HSRWO4ZeItBlN1ASQFBs29iQNCmaY8TWiweDugSHKzrLZWbyMKB9TQW1FFJQE0VyaKDukoooCloooI+K7TQoRAmQVJJ6RrVJxLFPurhbi6RBUkRMEMCDvIP960RNQMQEYnNpHxAgHKIJk9OdBjSO0Oe44UEbd1mMiJOwA8xE9eVTxS1kGVnIXMZGgYjlLDU7nTbQxNa7iN21lJi4xMQYIA/didWMbDcydhrWLxlgB+9PguYc+bMuijwBJ03NB3hm7QC0mVUzaKo0Ou7j4m8NfIb1Ze0DnsLmZwjMhRAN5buiJ90SdlGuxNVtq5lcQA7L/KiDkoEd3rrqY2qPx/GubmHtPbKZ71hmOeSYuqACAY36zEb9IvpM9tXxS3bWylvKWg21t2wYzFSCqn+HuyeWUGdKdw1wqyrevL2lyStsQB3feyA95okST8htTOJxVpcXaRmm4yXMlsCSPiZ25AQuUHqSKo8B7Kdo/+L4i5e82q28xVbHeLBbZB96IUxvHXWuLXXbttu+mxKUybyi4LcnMVZxpplUqp182FU/CsdZt3MitdFu4QE7V2YLc1JtEXO/aforGCIird8LN5bs+7buIR1zNbYH0yH51WxMytcYC6zPfkyFuhV8B2VskePeLH1qbFNWcOqlyPjbM2vPKq6dNFFZr234zctYS8bRhypCZfe10JXxAk0k3UW6i1xEZj51Q3faHBm4bDXkL5ghU6jMdlJIiTFeb4LHcWYdg15xmXRQA9yDyUoMyiIk8uoqXa9jMMw7NMS9q6xWBet5JZQJymYLGCdCTrW3xye6y+S309LwmDW2uVJiSYJmJ5L0UcgNqTENpHWst7Me0bpeGBxbTeiVdtMxJkWyZ77QYkD4SJJq/e4VvOjMW0S4JjuK2ZSNBqspOuveNUuNlaY57ScEsRPhVtesZUNlFZgVMgtLLM65iC4zeR25c6dHrQ8IAdQSTpKmTprvpmidNCQedacV7Zcs6YJOM3rF4oVCKpKhSGEL4ExvzJ33itPeBNtWfss8yMjBvLVgS28RoKxvEeH9ncMJkEmJRtYPJobMfKa0Ps9jQO5JV4nUAKTsRlL5m+QHhXS53eL4kFAzC60KAoU5ATPe1CwYERPjUJeILcUrdNpVB0DoueOXe0U/jU3HYdC5Li4QOqhco6ZHju6biKbxl5SumgAEFlYA8v8uHB+lAwOFWmH2a32B8IX5MDIpi5wC9aXtkUgzrkfboGtgAMPWfCp/DcPbZgFvJIIMWwyOQOXZ3IU+n1rS8Ke2mZSiMGZg0AgwYg5WMgjZk0IOooK7guOJdBctoWcIDmtspOpBYHKAepAECdTpW5tWwoAUAAbACAPSqNbIKFYLhGPeX3oMHUb5tjPVdY531AUUUUBFFLRQIKWiigSgmgmouKkkACQeev/EfoUCXrhbuqNDudtP1OtQ+M4EG0QC56Kswx5B8onLz5VZ2rQAqFxPBNdBVrmS3IJyn3ljUOeQnofOgyfEsRbW0DqTMG4xkFzqy2h8W2re7946Vmjjmdiba6x7x5DqOnhuT+Grx+DW9dCL7rhlVWj3VgG43NUnZRE5fECs/jXFtSloGA0hzsug75I95yNQI0B5UFXfu9n3UY5gd/4h4c451QcSxDDEprmJeyw6k50iPURUzEvHiep8fDn+t9aiezeHa/xK1IlLJLnnORGdR55o+VRldROM3Wvs37tq9jsWQHe49rD4dSNJDm0iZgJH2hJYdINRPaLimBtg9phTjGysbl+5lyjKVVjbZ5AUMQAEGUEETINW/HbD4kKEJw1m3nd7t1Ch7QoyKFVoOmYkvsNIJOoge3XBbGLt2jcS5hmt2xb7lm5ibD217yhTh+8gBmCwXfUbVzYSX26M7Z6ZC9is+HNzJdtYct2RuSCLTaEEOpOVRmU5HgH4Ybf032M4ndvYeL4i/aPZ3DyYgArcB6MpDeZNYrCY6ymDbh2Dz3lxMtiMQ6G0pBCpks2n7w0QCSNACZJra+yeEVLGcDW6zMdSdB9nbidhkRfmanlkkOLdq4x18JbdiYCqa8o4/xUsEu3WCC4YtiCQA2qlhpLZdY8hI3rde2zf8AoN7o5RD91nVW+hNZnA2Q2EKuovEJAEAFguwE7PoPXpVMOu1s/wAVvtE2IwC2kF3sWvB2ZkRblwi2B/mXIILkssKgCqAYJql4Fev4mzinvXGuC1aS6yXFUlpYgqGUAhzEqeo+Wtv49mtJbu4dcVZYrkDB9OQa3dtqxtjqrgFdQGgULw24tk27eFTD2iwdlW4zl2XVTcvXNSAYIA6DlW28WOsj2CXDPZsYi+VuXbCyLjd1hlnvN4cz4zVzawahnukd+4FmddFBCx0GpMdWNQuHcCtqoZxJJzQGYITuCyA5W111G+tW1x4rDK/jpxx67Qge95in1xQt94gmWRYUxqzhQdwIBM66VGucjXVy8qtbDEDM40gknKC5iNj3d6nD3FOT1U72uwmY9oXADAgyLhMqREhCZmdBoNCag8HuC33kkQNZCorBdJj3j6g7UzjOKXb03bSqbSqMqkd64ROa4jbBYOUKdG1MiQTVWuKwVuW8mbWQVy94HZpG88hERXXLK5bLGtst2hzOWPRSxK+ZyxlP8MR4TUn/AMlWrmgDoSNBnlW+6TKHXlv4Cs5hPasOV7W3l10ZWYGfGDB15GtFhOLM3dhoB3VgTJ6BhrGmgn8alCOvD8hOe2uQEd4jXaSCgJI05qZ6VdYThtm6DkvMdtAyOVEaDNEkbxM709gcxQ94uskGQwYeanUR4a67VNwS211KqH11AUMV3GoGu3httQPYS2baAO+Yj4iIJHLN40uHvlp09fDWPWmyC56KN/0PMHntUtFgRQLS0UUBRRRQFJSM0b1Fu3Sxhdt51E/7eNAYi4WOVfGfw9IqRat5RFKq9d+tdUBUXicdk8ztoBzM6DXqYFSqaxNrOuWY2IPQggjTnqKDL4HCZi9tZzui9rcJ1CtpAn4jLEDYBp6Csr7T2gkoWynWImI2AjmSBJPlua3dvLaJYD4XL+LhoB8yFas57T8L7YsBEhi1xiDMDQIsaEyQANNY8KDBYPA3bpbswAqAl7jd1VA6sdB5CTT37KlnEOd+7eJPm1kD860t5cmFllGRPdQxFxs0ByAO8ijYc4JNUH7J1m/iTyCpH81y5/8AzWfL9a04vvHp06RWc4n7Phmy2cPh0UjV2BJBnWLAXIfMn0NaE0MwAk1xy6dlkZi7wVcLae4DneDqdyx0X1Jgeoq/tWRbtKg2RVUfygCqzGO17E2bXwpN650hNLSnxNw5v+yNWmKPKpyqMIgcfsh7HZn4wfTTQ+hM1j+GYO9bBDKIkxlaY8ttDvWz4sfdHQD61UPcC+Jqcb0rZuqq5hGksjvbc6nKYB8WU90+JAnxqXhuDZmFy9euXCDOWYWeRIGpHgTFTsPaLDvwelSgKm5JxwgqJcOutTKjYga1RczcG1VvFeGJiLyLcJCW7V1yZIAZmthS2sMsK0qZB51b2059KrcVhke+5cTkW0oEmJ77mVmG95d5iK0xZZe9JfDLuYW2jKWVTHSVmPSsPxF5xd42z3S8CNR3QA2nMyD8hWyxmJ7KzdvH4FMeLHQAepA9aw3D8O7kZFLMOY68yems/OteKd2sua+ou8JgSVk2s08wvXQSI51fcDzyFzkZSCAeRU7MDr+Ma6VFwty8gCMxUHmCCJ2Guw8QYq2tNOVXVZkEFwRroJDzoNtAV8J3rdg2P+JLjvDK8SHtkbA7rOjLPLx1AmkWyblwMDlKxmIGjKd5E7mPSB01z1u24aR2gCmcpbMMwmVlj585I58jssA9t1DoNxB66cm5yJ50EhEA2rqiigKQ0Gig5NFKRRQRzdD92JB+fX6U9atwP1vSWbQUaDz5T5xTtAlFFFAUUUUDF7CqwbQS3OOcEA+etZvB4d3F0MCpmNPekasToBPj1Ijaa1dVHtBxAWFWAcznkoOwiTO52gczFB55xrE582YnIugCaZzGwPK2PdB02Y/eY/ZVhGU4kkQPswJ8GvGR4QRRxLHJmuAE5Sx1aSWAOj3GjWTJCjcADQb3PsgTmv75Q1pZIjUW85H/ANQVly/VpxfZp4qo4zxBRcSwjKcRc91TrkWCWuuBrlAUxtmMDTcWdy8F3rNcIvoeIXgTF37Vgp3yZcKqsAd1yiARpOfxrljqyX2AwAsggEszGWdtWc9WI6bADQDQUzxQNlOQgNBgkSAfESJ+dWT1AxziD+tTUf1b+M2vGHOZWtg3VMP38qkESrqSCYbaDsQRPM9YNlZFuLMXFVgDvDAMAfn6VRYnH2rWOcFv9JSVALNOZ4hV1O+3jUvhIuWrdkXGYqVVWV4JtFoywR8IJykGY01010sYy9tBY2pymbYIMGnqzbwU1eXanlFcYltBUlIg0HiaqsMha9iP+qB6CzZirWwZiq/hRH21zlcvOR91ALQI8D2c+tTvpTX/AEovbfG963hhokC4/wDF3iqqPIgsfHLT/AFU5BZAaSA2nI6GR6/WuPbHD9rcw4Gjlb/9I7Lf1j61acBw3ZW0eF7okjNlYturKSOcbbaRzrq4vq5OX7Lvg1jsi1q+udc7LG7oYzLlj3lZeW8jnNHEOBiRfw57gI7sAjXw6zuND1ri1xJXuG8QcpWDG4dR3X05gRuBos+Fas3bDQwuC25AJ2Unn3lbf1HlWiip7I2nyRkzZBlJm2SdO43wmRIED49CDVnwZSCSoOUlw06EMraAieUsun7q8qj468r9w3Fctk1trm2Zp7oJ5HnVnwvChFMBgGMhXIJAACjUeXMk0E2kNFFAUUUtAlFLRQFFFJQFFFFAUUUUBVVx66gUAgEySAd9AZg/COp+VWbuAJO1QMTgM7Fv31jNAJA6AH8NqDyziDZ7rsdA0RHWYEn4SY0C7QOmui9miLeE7QjRmu3NATKliEjme4q1S+1dwIzlZXsg6qx3KqumUmRJaT118qu+KN2OFs2x3f8AJt/QaD5RWPL3qfrbi63fxxb43Y1e52uYfB2N6QOo7sEeO1VvHeNXGvW2totoWjmF25LMykQ9vsk2Q6CSdwCBIEpexGUjSBAzc/0Bp6nwNcrfzEsYIXVdNoH6Pnpy1mcOMVy5sqmn2ytBR2y3LTcxld0PitxV1HmAeoFVHFPbWzB7MM7RouVkHmWcD6T5UMyOGBEkAxz3MHzMqflNZzjahWHdHwldBA3kEeMik4cS82WnXBb+KV3vOEcue8olWCk/CSSDAAABAGm9ahOJYO6Oza+gZ+6bbkI8kRlKtqDr/aqjCXhctKxMFIOuvckiCegOk9KkZiwKxmXmNCSrRA1kMANIMHyFTlxyox5LFuvFsPbAtPflrcKWafeGhzMBlzdatkFVHDeKQMrLCqYldh584O8/o2huqdVIMHKY5Hof1zrnzwsdPHnKeJqBeeTT9+5AqBcu8hVGqPx3inYYdipAuN3bc/vttpzgSx8FNYvAcXxlpLdtbtt0QBQHSGyjQDODHrFX3HMIL2HvYg/+73ES2eUh1W+R55in8hrP2LddOGEk7cXLyXy6TF4o73u0uhgoiWOVgFHIZIMCSfdG5862rYq2VXICFIBUhyQwIkNJAid/XasG2nh4/KrTgftnewxFq5btYi0SWt9qIZXnMyi5BgbsO6edaxlv9bjB8EvvkQusEBkJDBlAIOQEAaxMHkJjpWp4bw25YTKtwXBr3XzCNTAViWygDSIO1Z7gnt9gHI7Qf4Z/4/ck6aXB3R/Nlra27gYAqQQdiDIPkRUpQ0V3dWZMmTNzDAyIEEa6eIqdRRQFFFLQFFFJNAtFMNiFBgsPmKWgdooooCiiigWuSa5u3Qu/PTTrUYKXIJ0G4iP1P4RQKyF21kARp67eJ8RUpVA0FKBS0GX9tuFq9i/cKKYw95e8AY0nQRp58vWq7EWTiFvISAVusFP7pXKVn5/I1e+22KtW8DiDeuBFNq4snqVIAA5knlWYw+OFvEFp+yxOR0blnKgQfvKBHkaw5vc034ddxlBYxls3c+HuGGEHKWBUO2ojfYfnUZLmJdoTD3UBYKO0Xs0JAJyszjckE6TvXq11Ayx1qsw2GFxXS4oZDEg7f86fSq/NUzhm2FT2cxzAEvZtjXuyxO4jMVETAIO/vHeqHF+zHEFGVsjxzV5+WYAz4fWvT29n40XF4lB0zWnj+a7aZj6mq/ivs68SmMvyevYH/wDVtVZzZfra8XFr1WCtnEWSFNsk9mO4Dbk5SFYxm55gfSrbC4e+yDIrgaxmCqRqYmTrEnzU9dKscDwco5LM7uYBe5EwJgDKAoGp0Aq8RQoitPlrC8eO+mXy3bbd6ySHIzBRmmRqRlJ0EwZ86t8LfKs495VCwes+7rzMT9KnMJqBeyJCqoA/hEdY09TVbybmk48ers5dvFt6iY3E9mhaJMhUXmzsYRR4kkU9bObapPBMAL14Xm1t2Cwtjk13VXufy6qPEt0FVwx3Wmeeohe1uHFjh9rDgybly2GP7xDG/db1Kn+qskp/tVl7Y8YGIxhRGm1hVZTHum8xGaOpUDL4GapLtwnlp+hXTXDb2LlwknfemcTaDgrPkeYMyCPI0obn+NITRG3GBxBYENoy6MOUjWfIjUeBq24bjL1mRh7r2ef2Zgf06q3qDVPiLRDC4OUB/FRsfT8Cas7T6US2PC/2hY1CBe7K6siTkNt8vPVWKk/yivQ+Ae0djFibTd4bo2jDxjmPEV4U12dB9aewGPexcS7bYhlYGRz6g9QdqnZt9DUtRuG4sXrVu6u1xVYfzAGKkGpWFRMRdJbKp8Pn4/qKXEXjOVd9Nfy86fROZAmNTQMDDfxH02oqVRQApaSloEpu9dCj6Dff0pyubkQZiOc0Ee05eZHd19Dp6zUoCsfxb9oGGtMUtK99huUgIDEgG45E/wAoasxi/wBo+NcEW7Vi10nPePp7gn0NRtG49Yqt47xq1hbRuXT1yqNWdv3VHM/QbmBXjHEvaTGsD2mKvOzaKqN2Kz0HZBYHOSTp1qDhMG09pcZnuMNWZmY/dBYkgfjz1ptHks+PcWu4y6t3EEAJPZ2lMpb8RPvv/ER5AU9huOIiCxiFm3qFYa5QToGA1yg7Ee75aituSBuD+v7VX4onNryAqtmzHOy7esey+NFy1GfP2bZc0zmEBlMjfusNasrVvKD4kn05V4ZgfaK/gcUHsjMjKO2tnQOJ0IPJwJhvyr2jg/GLWKto6ZlLIr5LilXCsJByncfxCR41zZ8dxdvHyTJKNN3lBUz0p0iN6p8XxIOkpmy6EEqyhgdipYQR/t4VnI3tRnfWa5zTUEuTzp65fFtCzmAOZ5edXZVzxPGC1aa4dco0HNmOiqPEsQPWq21nIGcy8DMRsWjWB0mms733FxxktJqinQzt2lyfd02XlMnXQOWcS1x1tYWGuXAxW60BFVYzugOrgSO9ESRGarTH+KeWu0nIzXUwtuc7Q15h/o2defJ3jKvqeVS/bTjAwWGFmxC3HBS2B/poBDXD90HTqxFWeCwlnA2DqSSZdzLPduNoPFmOwHIR0rzn2ya5cZmcxcukKANci6wo6hRLE8zmNdOGPjHPlluqHgw+y5wWYidSeUk+SzUw/r60WECqFGwAAHgNBXR/XKjIqCf1zpVszGnnTlq2Y2qRljQRt+NEG+yERGn5VWJeKkqCe7A813X+3mDVlcadBt5+W1V2MWIfyVvLkfQ/iaCSp+tJfbaK4w5O3L9A04EJMDc6Dz2FB7v7Ef8AqGG/6S/7VaXMRrCieu+lRcBhclm1aU620VSNpCqFOtTbNkDz6/7cqs0Lbsgaj69OlOUUUBRRRQFFFFAjMAJOgFeYe2HtUcQTZski0NCR/qf+Hw51d/tJ4vktrh1MG4MzRvkBgD1M/wBJrzdT+X0qKraHMzy/UaVEvXQqljOmmm5J0AHUnaplwaHyqHhrYds591CQo/i2Lenuj1qFdO8LhSJd/faOeiifdH9+Z9ImoYPjv5fqK5vXI+nj0qMb6hZeB4kx9T51AcfXfmf9/wBedQL+5/XOrDOI8pO3lpUG/wC9yoK65ZzPcEarYdh5hiB+Xzr6ExHD8KuHtW8T2YS2qKrXCFysFAGVpBVtORmvE+EWftyTzstv4XLRP0JrVft5xCk4Sy2xN24R5BVB/wC81WXjUcWwOIw/2lm4buGI1V1N5rfVgQwe4keLMPEbVuNt33Rcr2ApAylA7jKBpl1UR615r7NY/G4MhsLeZU/+Ge9bPmh0HmIPjWx/86rZVrzKuHcS12009he6tacAmze8xDbGScwyz499xthya6qXc4deA/z1HUraE+mZ2H0qPd4JbeO0a47KZDm4wYGIkZSAuhOwFVmA/aBYv3VtR2QYxnuEkL00VdT5GPGontZcW/Npbtx7S6s0G0tw691bY1ydS5MnYAb0x48l7nin4DA4W7ibeGtPbLOSS9+810Ll1+xtXWIu3NDtoIkzEVseL28Pg7toTlCWb7u7GWYl7Kgk/ETsAPIDlXhaKtq+joIa2ylSOWU6V6DxvEjE4m09xZNu0ImTBZmkj5Ct8cZGOWVrQ4XEm8TeuiNCLVs/6YO7HrcI3PIaDmTgvaDEh8SyiYtiCeWd9/koj+c1rcMVaQNFVSztrCIN28+g5n1rPYjDoWY5AMxJjXToJ5wABPOJqapVOtKUny/vVquET90fWg4ZJPdFQhDUgAAVxcuk6Db+01YnDptlqKTbLFFQZhuTIHoJk/h40EG7eVRLEAab9fDxplgboIIKK0g7ZmGx+6Pr5VbWuHWs2ZxLawTy05D4RUoYRNsooaVSpyHICrn2Q4Ub2KtIBIVsx6ZV1M/rnXdnAqxAVNSdh8hpXp/sj7Mphrcsv2rgZoJ7o3yj8/GhIvsPYyjqepp6uOyHj8zR2Q8fmass7orjsR4/M02LkNlJnSQf70DxNFBpKDqgURS0GW9svZU4uLltwt1Vyw05WUEkAke6ZJ113rzHHYG5ZuNburlcdec7QeY8q92rDftL4cSLd8D3ZRvI6qfnI9RUWK2PPrtru+c9P1NV9pbttFRezOUAA68vD/ep2Lu7eX41Ge4ACxOwqFdqvGtdmXvZQBJyALp5sW+kVxg+GhyLlxSQDKZyWbzYt+HL8HbNo3CHb3fhB59GM8ug9elWJPyH9qJ2dDT9B08aZv24IJ2Ikc6dU92d6axnegkaD/mPlQQsViShz+7IdD5FGMfNR8qn/tfxzXOI2VP+nh1+bXHJ+gFU3HEZ7RCgkysAak94CAOpBIpfb7EM/Epa2bf2VmFYjNlgwWA90+GsfSpi0aD2bUGAaf4jhUv4o4ZdrYUn77DNB8lI+Zpn2Z5U7wZCnE8Sz6DOrT1BRCI/D0qUoPtH7NLYtMxEGDFQeG4xrls5twq/hWv/AGkcQS7ZlSOS/PSsTwVe455aRQVWPWWI66VY4DC3b2POHtli0ATOyqCczHkNag4s9/XqK3XsHjLVp8ViXYBM5JfqotiPPU6DqaDv2ytrhwmEtsS9wK1xti0MYnoCw0HRTVHwe+TmVjqCTr0peM4p7mK7Vx3nKmP3VmEQHwH1JpjGqbV0Oo0bXzPOfx9ahWjit9mfKp0QGY8tfyHrTnAmMNM703hrP2Nxzu4Py/3NPcBYBHJ0AOvoKhBvjOJPdtqSCYn56CuMEYuG1c7wOgnkdxHSabsB3uF1AkGe9sB/xXOODwLrZfNdpGuvy+lBN4tc7FC6sZOiq3eBY7eP1qPw7D3LoL3HIHQfWOgpMcpv2xcAMjULzA2M+NPcLxCZOycxy9CZol6B+zf2dQXDf7Qns4gHqd/p+NbnjrEZIJG/5VlvZvh6WbNsL8cOZ6tsPkBWo4/8H835VZMJawSlQTeIJAMSP71bIIAHSqa1bw2UZjrAnffnVyrAgEbGiS1EvD7Zfu/nUuol3/NX7v50EuiiigWiiigQ1We06g4S/In7Njr1AkUlFCvEbu5qFxYfY3Pu/nRRVGRw/wBvwFdJv6n8KKKlJ2+dB+uZpOI7HwK/nS0VCFch29KX9p//ALVP/Stf/lRRVovFt7O7VHxzn/E3dT8H4UUVKyk9orjfZCTGZuf8Jqx4ePsj5CiigpyJvL94fjWwGGQYNAEUBsSsgAa91m166gHzFFFAzdtgtJAJ6x4mjEoCBIB15jwooqqjsqMkQIgaegpvD2lCOAog8oHhRRQOYa2oBAAHkPKmMZaXs0GURmXSBHyoooE4eoAMCPL0qRdsqbiSoMsJkDXXnSUUHtuAsr+6NPAU9i0BiQDvuJooqy6P2Cfur8hU+2NB5Ciig6qJd/zV+7+dFFBLooooP//Z"/>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90" name="AutoShape 10" descr="data:image/jpeg;base64,/9j/4AAQSkZJRgABAQAAAQABAAD/2wCEAAkGBxITEhUTEhIWFhUVGBUZGBgVGBcYGhgXGBcXGBcYFxcYHSggGBolHRgbITEhJSkrLi4uGB81ODMsNygvLisBCgoKDg0OGhAQGi0lHx0tLS0rLS0tLS0yKy0tLS0tLS0tLS0tKy0tLS0tKy0tLS0tLS0tLS0tLS0tLS0tLS0tLf/AABEIAMIBAwMBIgACEQEDEQH/xAAcAAABBQEBAQAAAAAAAAAAAAAAAQMEBQYCBwj/xABKEAACAQIEAwUFBQYFAQMNAAABAhEAAwQSITEFQVETImFxgQYyQpGhI3KxwfAHUmKCktEUM0Ph8XODouIVFiQ0NURTk6OywsPS/8QAGAEBAAMBAAAAAAAAAAAAAAAAAAECAwT/xAAhEQEBAAICAgMBAQEAAAAAAAAAAQIRAyESMRMyUUFxIv/aAAwDAQACEQMRAD8A9xoopnE5o7vr1jwg70CX2aO6dt+ZA6x1rhMKCDmnXfX6g7+PhNdYeyRqTrrt4+lP0GOu8KsZzcNp71uNGLBYMmSoWCwgxJHIxMmmMfwzDugNpUBAIGTEXM4B3gDmOh8av+L20tTeC2l0IJfZmJAQRtM85H9qq5exHv51DRvh108mzLBHmaClw9m6n+XiFKgGO1tG8p1iC3Zhl156jxqTiMRfBXtsHbcDU9mlxQR1nKSfLbrUbEcaNouLll2mW0uDLmPvEqplZg7fnTb8XV4yYW8ejW7jHKwG6m4AB5ExQI13AYjMvZLZuaiGuujT1XMhBPkadOGa0Mt1Vu2ssEwyOI2kZwHj94CfDnVcnEbFz7O5h2V5HfUBNdgWIcqzVosOLCJ2WID3F3zHtcsjaZ0nodvKgq8dw4ss2n7VNCEebhXLJ+zu+/zII0865s5CgzaTqHVbea22xV4X3gSNYEyN5qVjrdnOXw+giDbB7RJA0m2fd2HNY5HkYTY+3mW4q9lcGjak235DODIK6kawYJ6UFhZtJcQ230YGQ4IG2ykjQRIIPIFedVL9ot0qpbMolg2uupYj+Eghpj4uXK0w1uWU2xEjNoRluaHTpMBlJOvuTrTj3rTdlctrp2rHvSG7MWmR/E6qRl/hnzCPawivh3YgghrkQCIzW2YMByBOXTzG1V7KqvaYKJuKLbkTAd1lyoncAqI6irvht5Xw9xlQgNdtLB5KLgt7bD3SY6Goi8Kd4WIMFUEEQ0BmuA7kkMsHll02oJp7+YRAYddgkiSfEx8qzPEnUIqWTmBIUAe9l3UsR7gLSw+IzoIFXntQqpaL2iwzqinnktqCxI8JieZKgbVVYThQ0tqezQF1J0zF4Rr1wHWYzC34lmGgFRscWLJs27dx2kqPskBgMw2YLuQDJzE+UDeVg8W5IJaS5GVUBdieZBiC0aFoyjYczUXieGNy4zE5LSZLQLEmASVXlopy685MbyBb8MtiClvuqMqz8bsxO7eMaDb0qRIS0yoS577NGW3DNPOXJiQIknNuAI2qE2ICtDoGynRDN3X7shVP18N5ulVUACztAVd2jc5p7q+NRVs21PdOVVgECQobnLn3iNNOtBBucVvgnZAf3zqPAIsR/TXSpm17zzyW2SP/AJhK/WpyMxBFpAoH7w1P0ZifT1FQcViiuuYXDsdyF+8SWA1+GJoJNy92RBYlR8KBAzTHUanr70V3YxN4uWQMzRGZk+zXXvKoLEu3105aCqHG4x2jvMzHQw2U6H3AqnInkO91irHhuGZpyMRbBgn/ABBUKABo7CVj+EE0GtwOIW0kOc906tkUkzyzRIEdNAOlWFi0D3hMMJg766wR0rMWMRYtQwthn1KrbzADke851U77c6vcFcvuwLFEECbYhj/VP1+nOgsxS0lFAtJRRQIaSuoooCiigUBRS0lBU8Ts3bqhTatlSwkEliB1IGWehAOxNU2KfspzJbuEfCgyAAeCEwPMmtNxCwXQgXCnUgA6cwZ5eVZ2y1uxBa6jydM6ZdzpAU6HxK0EHEY++QWsYdbdtisvqU6FhCg+HukeVZu/w3MWuspDE+8ptm1IMQ2YZRr+8AfwrW8TvvcLdjbZTIzMhdQ2mhJgLOx66VXLYxyy7Kg5ZsyoSP4m1zDwINBVYfF3MjK1q3dRTBBVnAg80tt2Q8NINJcVQYROymSQo7rbbBPcP3anX+LKJF7Dhm2V7YVR5gyNfQedQr2HUERa7Fm1k31za6yUmNfE0HfDcaEbJF1HPuywby0uDbyblV09pGGa6sNEdqgKkGNnXXMPVt65wVpFRwTausB7qBiAQJBuPMA/KoHCMCcUovYgfZn3FXu9qnJ7mWO6eS8xBaZgVyymM3VscbldR1aW3NtpDFSEU2GGR+8puKyj3bhGb1Uk1Lw9l7CLbVM6qTDsNodu0U6SAVZlVhI9DNOYni+Fw+WzmVTutq0stHhbtgsflQeO2wJaziAOpsXtvEBTHrWF5cr6jb4sZ7oxF/uvlAQOhJ5lXlcuYbESDMa6+NRMVcvXL6XFYC2lp7eUD42ZCzkgjSEGkbedMW+Lq7ZUtXm6jsbkc92YAD1ro3sSdLWHVR1vXApjyQOT5GKjzyPHFPvBmRkkgNa7LQ+6Nsyzs3j4CoiW7qwquOzS2qII7wYTLFuYjLpG4neKZOCxp3vWF8rdxvr2i/hTVyxi117Sy8fDldJ/mztHyNRu/q3jPw9iLLMtkZVz21LOdcpdUyqQpPf1khSYE86b9lrhC3bTB1uJNy47SWuhy1vOD4QyACB3VjSnsLixcUgqVdTDK24O8yNCCOYqx4UiF2ViWzraBGYgIoa4QfEk6RzjoK0487bqs+TGSbdSqkQpa42ioug02BPQSPnPl1iBcVQtlVuXJIZwBkQD3+8dgP4ee5nefYwqyypIAHec6E5j7oPSN4jfrTd3F2guVdO7GndHiAoG3pW7FkMe9wnKRdugzCBXCfzKAC3qSKgf4PFuQvYFFGoSAoB6w2p/pNbK9xgSbaltPHmdtQcx+lNPgrlzL9vBjYZpn7gIEfMUFNh+C3VGe6Rmgd0kF1n93KQQeXSnnRLYi3qx3a4zsq89VAKE/rxqfjeBXSAO3eSfdlUU7H4APqaosYLthNWyoWjZnLHmVDaR45tenULjD3VVQ+aXPvP3mO8kIqv3V8YFaX2fMH725Zhm02hQTp5xWBt23HfyswzFlLgACDzUnTXoRV3gPaa8uaUBRQBmtAFVk6liwJAHm3PTSg9AopnBtKA5w865hEEcojl409QFFFFAUUUUC0UUlAtJRRQFUmOts2ZibSIT7zISx8g2g2q3xF4IpY8vP8gTWa4phreIbMWllEBQ7bQfdQqNTrrPKgpcZ2OYlMRdBmTbUAaxEqR7oIHL50zODIBcXrzgaBrztt1yEmpdrCWkYi5KLBGWGYtBjfNHqQfOucTjFtAdnbRNDGmdtOcDQ+Bn0NBXXDbkjs7Fmf3+++u0JLH5mobdmQwtXGZueQdnIkAzCzGu2vrtTIuXLjkW1ZyZktlkD95lGiD759KvuB8K07W9dtMq/FAuQRtBMKP1AE0CYtHuKmEMRdk3IJOWwsZwSNMzEhP5ieVTuMYu2qi0brIx+G0pe4UG+VVUlRyzRpyimcJfLWruLzKDdE22cDKllQeykLGkZrkfxxOlReC4K/IZCLSMQ7tcXNfvnTvPqBaBGw1IECFiK5OTLyy/x18WPjj/AKt+CYGwiA2LYUNqSVYOx6uX75b72tWVcB6UNNZVrpExFi8SOzuqi9Ozzt6MWgDwiorcJYyWxd4z0FlR6Rbn61aXFkESRIIkbjxHjUA8GtkyzXWP8V67H9IYD6UlVsUmL4cklXvX2/7a4v8A9pFRxwq0Pcu31P8A1nb/ALtxmB9RVpxXhOEUZ2sWyQdSbecnl0JNVyrgiQvZWQdgHtBCfBc6ifSryq6qXhg4XLdIzA6EAjMORg7HwkihcSU5DdSfGPyqNc4Ug1s/ZEclJyEcw1ucseIgjrT2MTuz0pvV6W8dzteHGkYf7OLl2IHaMFlZ1JzMBoIJg8vSsvxN2R5LqCdYQht9ZzSPoKsMOyxlZC4YZYBAOsCdeUTPhO+1HHOHXRque5bQaoIWTIgFUUZV8tdOW9dPHluduTPHVRLCI0dmhYj3nfad/IeZqWXCkd4Aj4V6RuWJA+tR8Jce4v2jBcpgwp7sg91ANAdNlkmZMU9iy6oBatsBMZu4kyOTElieenTU1oolYjiVwLBuKG5AAAwdpdm084PnVZjOJ27YB7mckaWyzsfGXGn9JHjVdi7V8gMQT4I2Y+Zg5j8qoLTAzMsY1CyPMtGoA6UGjxnEs7l8qgx/qHMRHNVJEH+Wpfs9cV7ywSJIEsVgzv7pMeHlvVVgLL++y21WPjBckddZHqasTbUhGuXrrqNe5myAdAGAEeRoPRbGOw9uEW4snkDmk89pqXbxKkwDqROoI0HSRWO4ZeItBlN1ASQFBs29iQNCmaY8TWiweDugSHKzrLZWbyMKB9TQW1FFJQE0VyaKDukoooCloooI+K7TQoRAmQVJJ6RrVJxLFPurhbi6RBUkRMEMCDvIP960RNQMQEYnNpHxAgHKIJk9OdBjSO0Oe44UEbd1mMiJOwA8xE9eVTxS1kGVnIXMZGgYjlLDU7nTbQxNa7iN21lJi4xMQYIA/didWMbDcydhrWLxlgB+9PguYc+bMuijwBJ03NB3hm7QC0mVUzaKo0Ou7j4m8NfIb1Ze0DnsLmZwjMhRAN5buiJ90SdlGuxNVtq5lcQA7L/KiDkoEd3rrqY2qPx/GubmHtPbKZ71hmOeSYuqACAY36zEb9IvpM9tXxS3bWylvKWg21t2wYzFSCqn+HuyeWUGdKdw1wqyrevL2lyStsQB3feyA95okST8htTOJxVpcXaRmm4yXMlsCSPiZ25AQuUHqSKo8B7Kdo/+L4i5e82q28xVbHeLBbZB96IUxvHXWuLXXbttu+mxKUybyi4LcnMVZxpplUqp182FU/CsdZt3MitdFu4QE7V2YLc1JtEXO/aforGCIird8LN5bs+7buIR1zNbYH0yH51WxMytcYC6zPfkyFuhV8B2VskePeLH1qbFNWcOqlyPjbM2vPKq6dNFFZr234zctYS8bRhypCZfe10JXxAk0k3UW6i1xEZj51Q3faHBm4bDXkL5ghU6jMdlJIiTFeb4LHcWYdg15xmXRQA9yDyUoMyiIk8uoqXa9jMMw7NMS9q6xWBet5JZQJymYLGCdCTrW3xye6y+S309LwmDW2uVJiSYJmJ5L0UcgNqTENpHWst7Me0bpeGBxbTeiVdtMxJkWyZ77QYkD4SJJq/e4VvOjMW0S4JjuK2ZSNBqspOuveNUuNlaY57ScEsRPhVtesZUNlFZgVMgtLLM65iC4zeR25c6dHrQ8IAdQSTpKmTprvpmidNCQedacV7Zcs6YJOM3rF4oVCKpKhSGEL4ExvzJ33itPeBNtWfss8yMjBvLVgS28RoKxvEeH9ncMJkEmJRtYPJobMfKa0Ps9jQO5JV4nUAKTsRlL5m+QHhXS53eL4kFAzC60KAoU5ATPe1CwYERPjUJeILcUrdNpVB0DoueOXe0U/jU3HYdC5Li4QOqhco6ZHju6biKbxl5SumgAEFlYA8v8uHB+lAwOFWmH2a32B8IX5MDIpi5wC9aXtkUgzrkfboGtgAMPWfCp/DcPbZgFvJIIMWwyOQOXZ3IU+n1rS8Ke2mZSiMGZg0AgwYg5WMgjZk0IOooK7guOJdBctoWcIDmtspOpBYHKAepAECdTpW5tWwoAUAAbACAPSqNbIKFYLhGPeX3oMHUb5tjPVdY531AUUUUBFFLRQIKWiigSgmgmouKkkACQeev/EfoUCXrhbuqNDudtP1OtQ+M4EG0QC56Kswx5B8onLz5VZ2rQAqFxPBNdBVrmS3IJyn3ljUOeQnofOgyfEsRbW0DqTMG4xkFzqy2h8W2re7946Vmjjmdiba6x7x5DqOnhuT+Grx+DW9dCL7rhlVWj3VgG43NUnZRE5fECs/jXFtSloGA0hzsug75I95yNQI0B5UFXfu9n3UY5gd/4h4c451QcSxDDEprmJeyw6k50iPURUzEvHiep8fDn+t9aiezeHa/xK1IlLJLnnORGdR55o+VRldROM3Wvs37tq9jsWQHe49rD4dSNJDm0iZgJH2hJYdINRPaLimBtg9phTjGysbl+5lyjKVVjbZ5AUMQAEGUEETINW/HbD4kKEJw1m3nd7t1Ch7QoyKFVoOmYkvsNIJOoge3XBbGLt2jcS5hmt2xb7lm5ibD217yhTh+8gBmCwXfUbVzYSX26M7Z6ZC9is+HNzJdtYct2RuSCLTaEEOpOVRmU5HgH4Ybf032M4ndvYeL4i/aPZ3DyYgArcB6MpDeZNYrCY6ymDbh2Dz3lxMtiMQ6G0pBCpks2n7w0QCSNACZJra+yeEVLGcDW6zMdSdB9nbidhkRfmanlkkOLdq4x18JbdiYCqa8o4/xUsEu3WCC4YtiCQA2qlhpLZdY8hI3rde2zf8AoN7o5RD91nVW+hNZnA2Q2EKuovEJAEAFguwE7PoPXpVMOu1s/wAVvtE2IwC2kF3sWvB2ZkRblwi2B/mXIILkssKgCqAYJql4Fev4mzinvXGuC1aS6yXFUlpYgqGUAhzEqeo+Wtv49mtJbu4dcVZYrkDB9OQa3dtqxtjqrgFdQGgULw24tk27eFTD2iwdlW4zl2XVTcvXNSAYIA6DlW28WOsj2CXDPZsYi+VuXbCyLjd1hlnvN4cz4zVzawahnukd+4FmddFBCx0GpMdWNQuHcCtqoZxJJzQGYITuCyA5W111G+tW1x4rDK/jpxx67Qge95in1xQt94gmWRYUxqzhQdwIBM66VGucjXVy8qtbDEDM40gknKC5iNj3d6nD3FOT1U72uwmY9oXADAgyLhMqREhCZmdBoNCag8HuC33kkQNZCorBdJj3j6g7UzjOKXb03bSqbSqMqkd64ROa4jbBYOUKdG1MiQTVWuKwVuW8mbWQVy94HZpG88hERXXLK5bLGtst2hzOWPRSxK+ZyxlP8MR4TUn/AMlWrmgDoSNBnlW+6TKHXlv4Cs5hPasOV7W3l10ZWYGfGDB15GtFhOLM3dhoB3VgTJ6BhrGmgn8alCOvD8hOe2uQEd4jXaSCgJI05qZ6VdYThtm6DkvMdtAyOVEaDNEkbxM709gcxQ94uskGQwYeanUR4a67VNwS211KqH11AUMV3GoGu3httQPYS2baAO+Yj4iIJHLN40uHvlp09fDWPWmyC56KN/0PMHntUtFgRQLS0UUBRRRQFJSM0b1Fu3Sxhdt51E/7eNAYi4WOVfGfw9IqRat5RFKq9d+tdUBUXicdk8ztoBzM6DXqYFSqaxNrOuWY2IPQggjTnqKDL4HCZi9tZzui9rcJ1CtpAn4jLEDYBp6Csr7T2gkoWynWImI2AjmSBJPlua3dvLaJYD4XL+LhoB8yFas57T8L7YsBEhi1xiDMDQIsaEyQANNY8KDBYPA3bpbswAqAl7jd1VA6sdB5CTT37KlnEOd+7eJPm1kD860t5cmFllGRPdQxFxs0ByAO8ijYc4JNUH7J1m/iTyCpH81y5/8AzWfL9a04vvHp06RWc4n7Phmy2cPh0UjV2BJBnWLAXIfMn0NaE0MwAk1xy6dlkZi7wVcLae4DneDqdyx0X1Jgeoq/tWRbtKg2RVUfygCqzGO17E2bXwpN650hNLSnxNw5v+yNWmKPKpyqMIgcfsh7HZn4wfTTQ+hM1j+GYO9bBDKIkxlaY8ttDvWz4sfdHQD61UPcC+Jqcb0rZuqq5hGksjvbc6nKYB8WU90+JAnxqXhuDZmFy9euXCDOWYWeRIGpHgTFTsPaLDvwelSgKm5JxwgqJcOutTKjYga1RczcG1VvFeGJiLyLcJCW7V1yZIAZmthS2sMsK0qZB51b2059KrcVhke+5cTkW0oEmJ77mVmG95d5iK0xZZe9JfDLuYW2jKWVTHSVmPSsPxF5xd42z3S8CNR3QA2nMyD8hWyxmJ7KzdvH4FMeLHQAepA9aw3D8O7kZFLMOY68yems/OteKd2sua+ou8JgSVk2s08wvXQSI51fcDzyFzkZSCAeRU7MDr+Ma6VFwty8gCMxUHmCCJ2Guw8QYq2tNOVXVZkEFwRroJDzoNtAV8J3rdg2P+JLjvDK8SHtkbA7rOjLPLx1AmkWyblwMDlKxmIGjKd5E7mPSB01z1u24aR2gCmcpbMMwmVlj585I58jssA9t1DoNxB66cm5yJ50EhEA2rqiigKQ0Gig5NFKRRQRzdD92JB+fX6U9atwP1vSWbQUaDz5T5xTtAlFFFAUUUUDF7CqwbQS3OOcEA+etZvB4d3F0MCpmNPekasToBPj1Ijaa1dVHtBxAWFWAcznkoOwiTO52gczFB55xrE582YnIugCaZzGwPK2PdB02Y/eY/ZVhGU4kkQPswJ8GvGR4QRRxLHJmuAE5Sx1aSWAOj3GjWTJCjcADQb3PsgTmv75Q1pZIjUW85H/ANQVly/VpxfZp4qo4zxBRcSwjKcRc91TrkWCWuuBrlAUxtmMDTcWdy8F3rNcIvoeIXgTF37Vgp3yZcKqsAd1yiARpOfxrljqyX2AwAsggEszGWdtWc9WI6bADQDQUzxQNlOQgNBgkSAfESJ+dWT1AxziD+tTUf1b+M2vGHOZWtg3VMP38qkESrqSCYbaDsQRPM9YNlZFuLMXFVgDvDAMAfn6VRYnH2rWOcFv9JSVALNOZ4hV1O+3jUvhIuWrdkXGYqVVWV4JtFoywR8IJykGY01010sYy9tBY2pymbYIMGnqzbwU1eXanlFcYltBUlIg0HiaqsMha9iP+qB6CzZirWwZiq/hRH21zlcvOR91ALQI8D2c+tTvpTX/AEovbfG963hhokC4/wDF3iqqPIgsfHLT/AFU5BZAaSA2nI6GR6/WuPbHD9rcw4Gjlb/9I7Lf1j61acBw3ZW0eF7okjNlYturKSOcbbaRzrq4vq5OX7Lvg1jsi1q+udc7LG7oYzLlj3lZeW8jnNHEOBiRfw57gI7sAjXw6zuND1ri1xJXuG8QcpWDG4dR3X05gRuBos+Fas3bDQwuC25AJ2Unn3lbf1HlWiip7I2nyRkzZBlJm2SdO43wmRIED49CDVnwZSCSoOUlw06EMraAieUsun7q8qj468r9w3Fctk1trm2Zp7oJ5HnVnwvChFMBgGMhXIJAACjUeXMk0E2kNFFAUUUtAlFLRQFFFJQFFFFAUUUUBVVx66gUAgEySAd9AZg/COp+VWbuAJO1QMTgM7Fv31jNAJA6AH8NqDyziDZ7rsdA0RHWYEn4SY0C7QOmui9miLeE7QjRmu3NATKliEjme4q1S+1dwIzlZXsg6qx3KqumUmRJaT118qu+KN2OFs2x3f8AJt/QaD5RWPL3qfrbi63fxxb43Y1e52uYfB2N6QOo7sEeO1VvHeNXGvW2totoWjmF25LMykQ9vsk2Q6CSdwCBIEpexGUjSBAzc/0Bp6nwNcrfzEsYIXVdNoH6Pnpy1mcOMVy5sqmn2ytBR2y3LTcxld0PitxV1HmAeoFVHFPbWzB7MM7RouVkHmWcD6T5UMyOGBEkAxz3MHzMqflNZzjahWHdHwldBA3kEeMik4cS82WnXBb+KV3vOEcue8olWCk/CSSDAAABAGm9ahOJYO6Oza+gZ+6bbkI8kRlKtqDr/aqjCXhctKxMFIOuvckiCegOk9KkZiwKxmXmNCSrRA1kMANIMHyFTlxyox5LFuvFsPbAtPflrcKWafeGhzMBlzdatkFVHDeKQMrLCqYldh584O8/o2huqdVIMHKY5Hof1zrnzwsdPHnKeJqBeeTT9+5AqBcu8hVGqPx3inYYdipAuN3bc/vttpzgSx8FNYvAcXxlpLdtbtt0QBQHSGyjQDODHrFX3HMIL2HvYg/+73ES2eUh1W+R55in8hrP2LddOGEk7cXLyXy6TF4o73u0uhgoiWOVgFHIZIMCSfdG5862rYq2VXICFIBUhyQwIkNJAid/XasG2nh4/KrTgftnewxFq5btYi0SWt9qIZXnMyi5BgbsO6edaxlv9bjB8EvvkQusEBkJDBlAIOQEAaxMHkJjpWp4bw25YTKtwXBr3XzCNTAViWygDSIO1Z7gnt9gHI7Qf4Z/4/ck6aXB3R/Nlra27gYAqQQdiDIPkRUpQ0V3dWZMmTNzDAyIEEa6eIqdRRQFFFLQFFFJNAtFMNiFBgsPmKWgdooooCiiigWuSa5u3Qu/PTTrUYKXIJ0G4iP1P4RQKyF21kARp67eJ8RUpVA0FKBS0GX9tuFq9i/cKKYw95e8AY0nQRp58vWq7EWTiFvISAVusFP7pXKVn5/I1e+22KtW8DiDeuBFNq4snqVIAA5knlWYw+OFvEFp+yxOR0blnKgQfvKBHkaw5vc034ddxlBYxls3c+HuGGEHKWBUO2ojfYfnUZLmJdoTD3UBYKO0Xs0JAJyszjckE6TvXq11Ayx1qsw2GFxXS4oZDEg7f86fSq/NUzhm2FT2cxzAEvZtjXuyxO4jMVETAIO/vHeqHF+zHEFGVsjxzV5+WYAz4fWvT29n40XF4lB0zWnj+a7aZj6mq/ivs68SmMvyevYH/wDVtVZzZfra8XFr1WCtnEWSFNsk9mO4Dbk5SFYxm55gfSrbC4e+yDIrgaxmCqRqYmTrEnzU9dKscDwco5LM7uYBe5EwJgDKAoGp0Aq8RQoitPlrC8eO+mXy3bbd6ySHIzBRmmRqRlJ0EwZ86t8LfKs495VCwes+7rzMT9KnMJqBeyJCqoA/hEdY09TVbybmk48ers5dvFt6iY3E9mhaJMhUXmzsYRR4kkU9bObapPBMAL14Xm1t2Cwtjk13VXufy6qPEt0FVwx3Wmeeohe1uHFjh9rDgybly2GP7xDG/db1Kn+qskp/tVl7Y8YGIxhRGm1hVZTHum8xGaOpUDL4GapLtwnlp+hXTXDb2LlwknfemcTaDgrPkeYMyCPI0obn+NITRG3GBxBYENoy6MOUjWfIjUeBq24bjL1mRh7r2ef2Zgf06q3qDVPiLRDC4OUB/FRsfT8Cas7T6US2PC/2hY1CBe7K6siTkNt8vPVWKk/yivQ+Ae0djFibTd4bo2jDxjmPEV4U12dB9aewGPexcS7bYhlYGRz6g9QdqnZt9DUtRuG4sXrVu6u1xVYfzAGKkGpWFRMRdJbKp8Pn4/qKXEXjOVd9Nfy86fROZAmNTQMDDfxH02oqVRQApaSloEpu9dCj6Dff0pyubkQZiOc0Ee05eZHd19Dp6zUoCsfxb9oGGtMUtK99huUgIDEgG45E/wAoasxi/wBo+NcEW7Vi10nPePp7gn0NRtG49Yqt47xq1hbRuXT1yqNWdv3VHM/QbmBXjHEvaTGsD2mKvOzaKqN2Kz0HZBYHOSTp1qDhMG09pcZnuMNWZmY/dBYkgfjz1ptHks+PcWu4y6t3EEAJPZ2lMpb8RPvv/ER5AU9huOIiCxiFm3qFYa5QToGA1yg7Ee75aituSBuD+v7VX4onNryAqtmzHOy7esey+NFy1GfP2bZc0zmEBlMjfusNasrVvKD4kn05V4ZgfaK/gcUHsjMjKO2tnQOJ0IPJwJhvyr2jg/GLWKto6ZlLIr5LilXCsJByncfxCR41zZ8dxdvHyTJKNN3lBUz0p0iN6p8XxIOkpmy6EEqyhgdipYQR/t4VnI3tRnfWa5zTUEuTzp65fFtCzmAOZ5edXZVzxPGC1aa4dco0HNmOiqPEsQPWq21nIGcy8DMRsWjWB0mms733FxxktJqinQzt2lyfd02XlMnXQOWcS1x1tYWGuXAxW60BFVYzugOrgSO9ESRGarTH+KeWu0nIzXUwtuc7Q15h/o2defJ3jKvqeVS/bTjAwWGFmxC3HBS2B/poBDXD90HTqxFWeCwlnA2DqSSZdzLPduNoPFmOwHIR0rzn2ya5cZmcxcukKANci6wo6hRLE8zmNdOGPjHPlluqHgw+y5wWYidSeUk+SzUw/r60WECqFGwAAHgNBXR/XKjIqCf1zpVszGnnTlq2Y2qRljQRt+NEG+yERGn5VWJeKkqCe7A813X+3mDVlcadBt5+W1V2MWIfyVvLkfQ/iaCSp+tJfbaK4w5O3L9A04EJMDc6Dz2FB7v7Ef8AqGG/6S/7VaXMRrCieu+lRcBhclm1aU620VSNpCqFOtTbNkDz6/7cqs0Lbsgaj69OlOUUUBRRRQFFFFAjMAJOgFeYe2HtUcQTZski0NCR/qf+Hw51d/tJ4vktrh1MG4MzRvkBgD1M/wBJrzdT+X0qKraHMzy/UaVEvXQqljOmmm5J0AHUnaplwaHyqHhrYds591CQo/i2Lenuj1qFdO8LhSJd/faOeiifdH9+Z9ImoYPjv5fqK5vXI+nj0qMb6hZeB4kx9T51AcfXfmf9/wBedQL+5/XOrDOI8pO3lpUG/wC9yoK65ZzPcEarYdh5hiB+Xzr6ExHD8KuHtW8T2YS2qKrXCFysFAGVpBVtORmvE+EWftyTzstv4XLRP0JrVft5xCk4Sy2xN24R5BVB/wC81WXjUcWwOIw/2lm4buGI1V1N5rfVgQwe4keLMPEbVuNt33Rcr2ApAylA7jKBpl1UR615r7NY/G4MhsLeZU/+Ge9bPmh0HmIPjWx/86rZVrzKuHcS12009he6tacAmze8xDbGScwyz499xthya6qXc4deA/z1HUraE+mZ2H0qPd4JbeO0a47KZDm4wYGIkZSAuhOwFVmA/aBYv3VtR2QYxnuEkL00VdT5GPGontZcW/Npbtx7S6s0G0tw691bY1ydS5MnYAb0x48l7nin4DA4W7ibeGtPbLOSS9+810Ll1+xtXWIu3NDtoIkzEVseL28Pg7toTlCWb7u7GWYl7Kgk/ETsAPIDlXhaKtq+joIa2ylSOWU6V6DxvEjE4m09xZNu0ImTBZmkj5Ct8cZGOWVrQ4XEm8TeuiNCLVs/6YO7HrcI3PIaDmTgvaDEh8SyiYtiCeWd9/koj+c1rcMVaQNFVSztrCIN28+g5n1rPYjDoWY5AMxJjXToJ5wABPOJqapVOtKUny/vVquET90fWg4ZJPdFQhDUgAAVxcuk6Db+01YnDptlqKTbLFFQZhuTIHoJk/h40EG7eVRLEAab9fDxplgboIIKK0g7ZmGx+6Pr5VbWuHWs2ZxLawTy05D4RUoYRNsooaVSpyHICrn2Q4Ub2KtIBIVsx6ZV1M/rnXdnAqxAVNSdh8hpXp/sj7Mphrcsv2rgZoJ7o3yj8/GhIvsPYyjqepp6uOyHj8zR2Q8fmass7orjsR4/M02LkNlJnSQf70DxNFBpKDqgURS0GW9svZU4uLltwt1Vyw05WUEkAke6ZJ113rzHHYG5ZuNburlcdec7QeY8q92rDftL4cSLd8D3ZRvI6qfnI9RUWK2PPrtru+c9P1NV9pbttFRezOUAA68vD/ep2Lu7eX41Ge4ACxOwqFdqvGtdmXvZQBJyALp5sW+kVxg+GhyLlxSQDKZyWbzYt+HL8HbNo3CHb3fhB59GM8ug9elWJPyH9qJ2dDT9B08aZv24IJ2Ikc6dU92d6axnegkaD/mPlQQsViShz+7IdD5FGMfNR8qn/tfxzXOI2VP+nh1+bXHJ+gFU3HEZ7RCgkysAak94CAOpBIpfb7EM/Epa2bf2VmFYjNlgwWA90+GsfSpi0aD2bUGAaf4jhUv4o4ZdrYUn77DNB8lI+Zpn2Z5U7wZCnE8Sz6DOrT1BRCI/D0qUoPtH7NLYtMxEGDFQeG4xrls5twq/hWv/AGkcQS7ZlSOS/PSsTwVe455aRQVWPWWI66VY4DC3b2POHtli0ATOyqCczHkNag4s9/XqK3XsHjLVp8ViXYBM5JfqotiPPU6DqaDv2ytrhwmEtsS9wK1xti0MYnoCw0HRTVHwe+TmVjqCTr0peM4p7mK7Vx3nKmP3VmEQHwH1JpjGqbV0Oo0bXzPOfx9ahWjit9mfKp0QGY8tfyHrTnAmMNM703hrP2Nxzu4Py/3NPcBYBHJ0AOvoKhBvjOJPdtqSCYn56CuMEYuG1c7wOgnkdxHSabsB3uF1AkGe9sB/xXOODwLrZfNdpGuvy+lBN4tc7FC6sZOiq3eBY7eP1qPw7D3LoL3HIHQfWOgpMcpv2xcAMjULzA2M+NPcLxCZOycxy9CZol6B+zf2dQXDf7Qns4gHqd/p+NbnjrEZIJG/5VlvZvh6WbNsL8cOZ6tsPkBWo4/8H835VZMJawSlQTeIJAMSP71bIIAHSqa1bw2UZjrAnffnVyrAgEbGiS1EvD7Zfu/nUuol3/NX7v50EuiiigWiiigQ1We06g4S/In7Njr1AkUlFCvEbu5qFxYfY3Pu/nRRVGRw/wBvwFdJv6n8KKKlJ2+dB+uZpOI7HwK/nS0VCFch29KX9p//ALVP/Stf/lRRVovFt7O7VHxzn/E3dT8H4UUVKyk9orjfZCTGZuf8Jqx4ePsj5CiigpyJvL94fjWwGGQYNAEUBsSsgAa91m166gHzFFFAzdtgtJAJ6x4mjEoCBIB15jwooqqjsqMkQIgaegpvD2lCOAog8oHhRRQOYa2oBAAHkPKmMZaXs0GURmXSBHyoooE4eoAMCPL0qRdsqbiSoMsJkDXXnSUUHtuAsr+6NPAU9i0BiQDvuJooqy6P2Cfur8hU+2NB5Ciig6qJd/zV+7+dFFBLooooP//Z"/>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92" name="AutoShape 12" descr="data:image/jpeg;base64,/9j/4AAQSkZJRgABAQAAAQABAAD/2wCEAAkGBxITEhUTEhIWFhUVGBUZGBgVGBcYGhgXGBcXGBcYFxcYHSggGBolHRgbITEhJSkrLi4uGB81ODMsNygvLisBCgoKDg0OGhAQGi0lHx0tLS0rLS0tLS0yKy0tLS0tLS0tLS0tKy0tLS0tKy0tLS0tLS0tLS0tLS0tLS0tLS0tLf/AABEIAMIBAwMBIgACEQEDEQH/xAAcAAABBQEBAQAAAAAAAAAAAAAAAQMEBQYCBwj/xABKEAACAQIEAwUFBQYFAQMNAAABAhEAAwQSITEFQVETImFxgQYyQpGhI3KxwfAHUmKCktEUM0Ph8XODouIVFiQ0NURTk6OywsPS/8QAGAEBAAMBAAAAAAAAAAAAAAAAAAECAwT/xAAhEQEBAAICAgMBAQEAAAAAAAAAAQIRAyESMRMyUUFxIv/aAAwDAQACEQMRAD8A9xoopnE5o7vr1jwg70CX2aO6dt+ZA6x1rhMKCDmnXfX6g7+PhNdYeyRqTrrt4+lP0GOu8KsZzcNp71uNGLBYMmSoWCwgxJHIxMmmMfwzDugNpUBAIGTEXM4B3gDmOh8av+L20tTeC2l0IJfZmJAQRtM85H9qq5exHv51DRvh108mzLBHmaClw9m6n+XiFKgGO1tG8p1iC3Zhl156jxqTiMRfBXtsHbcDU9mlxQR1nKSfLbrUbEcaNouLll2mW0uDLmPvEqplZg7fnTb8XV4yYW8ejW7jHKwG6m4AB5ExQI13AYjMvZLZuaiGuujT1XMhBPkadOGa0Mt1Vu2ssEwyOI2kZwHj94CfDnVcnEbFz7O5h2V5HfUBNdgWIcqzVosOLCJ2WID3F3zHtcsjaZ0nodvKgq8dw4ss2n7VNCEebhXLJ+zu+/zII0865s5CgzaTqHVbea22xV4X3gSNYEyN5qVjrdnOXw+giDbB7RJA0m2fd2HNY5HkYTY+3mW4q9lcGjak235DODIK6kawYJ6UFhZtJcQ230YGQ4IG2ykjQRIIPIFedVL9ot0qpbMolg2uupYj+Eghpj4uXK0w1uWU2xEjNoRluaHTpMBlJOvuTrTj3rTdlctrp2rHvSG7MWmR/E6qRl/hnzCPawivh3YgghrkQCIzW2YMByBOXTzG1V7KqvaYKJuKLbkTAd1lyoncAqI6irvht5Xw9xlQgNdtLB5KLgt7bD3SY6Goi8Kd4WIMFUEEQ0BmuA7kkMsHll02oJp7+YRAYddgkiSfEx8qzPEnUIqWTmBIUAe9l3UsR7gLSw+IzoIFXntQqpaL2iwzqinnktqCxI8JieZKgbVVYThQ0tqezQF1J0zF4Rr1wHWYzC34lmGgFRscWLJs27dx2kqPskBgMw2YLuQDJzE+UDeVg8W5IJaS5GVUBdieZBiC0aFoyjYczUXieGNy4zE5LSZLQLEmASVXlopy685MbyBb8MtiClvuqMqz8bsxO7eMaDb0qRIS0yoS577NGW3DNPOXJiQIknNuAI2qE2ICtDoGynRDN3X7shVP18N5ulVUACztAVd2jc5p7q+NRVs21PdOVVgECQobnLn3iNNOtBBucVvgnZAf3zqPAIsR/TXSpm17zzyW2SP/AJhK/WpyMxBFpAoH7w1P0ZifT1FQcViiuuYXDsdyF+8SWA1+GJoJNy92RBYlR8KBAzTHUanr70V3YxN4uWQMzRGZk+zXXvKoLEu3105aCqHG4x2jvMzHQw2U6H3AqnInkO91irHhuGZpyMRbBgn/ABBUKABo7CVj+EE0GtwOIW0kOc906tkUkzyzRIEdNAOlWFi0D3hMMJg766wR0rMWMRYtQwthn1KrbzADke851U77c6vcFcvuwLFEECbYhj/VP1+nOgsxS0lFAtJRRQIaSuoooCiigUBRS0lBU8Ts3bqhTatlSwkEliB1IGWehAOxNU2KfspzJbuEfCgyAAeCEwPMmtNxCwXQgXCnUgA6cwZ5eVZ2y1uxBa6jydM6ZdzpAU6HxK0EHEY++QWsYdbdtisvqU6FhCg+HukeVZu/w3MWuspDE+8ptm1IMQ2YZRr+8AfwrW8TvvcLdjbZTIzMhdQ2mhJgLOx66VXLYxyy7Kg5ZsyoSP4m1zDwINBVYfF3MjK1q3dRTBBVnAg80tt2Q8NINJcVQYROymSQo7rbbBPcP3anX+LKJF7Dhm2V7YVR5gyNfQedQr2HUERa7Fm1k31za6yUmNfE0HfDcaEbJF1HPuywby0uDbyblV09pGGa6sNEdqgKkGNnXXMPVt65wVpFRwTausB7qBiAQJBuPMA/KoHCMCcUovYgfZn3FXu9qnJ7mWO6eS8xBaZgVyymM3VscbldR1aW3NtpDFSEU2GGR+8puKyj3bhGb1Uk1Lw9l7CLbVM6qTDsNodu0U6SAVZlVhI9DNOYni+Fw+WzmVTutq0stHhbtgsflQeO2wJaziAOpsXtvEBTHrWF5cr6jb4sZ7oxF/uvlAQOhJ5lXlcuYbESDMa6+NRMVcvXL6XFYC2lp7eUD42ZCzkgjSEGkbedMW+Lq7ZUtXm6jsbkc92YAD1ro3sSdLWHVR1vXApjyQOT5GKjzyPHFPvBmRkkgNa7LQ+6Nsyzs3j4CoiW7qwquOzS2qII7wYTLFuYjLpG4neKZOCxp3vWF8rdxvr2i/hTVyxi117Sy8fDldJ/mztHyNRu/q3jPw9iLLMtkZVz21LOdcpdUyqQpPf1khSYE86b9lrhC3bTB1uJNy47SWuhy1vOD4QyACB3VjSnsLixcUgqVdTDK24O8yNCCOYqx4UiF2ViWzraBGYgIoa4QfEk6RzjoK0487bqs+TGSbdSqkQpa42ioug02BPQSPnPl1iBcVQtlVuXJIZwBkQD3+8dgP4ee5nefYwqyypIAHec6E5j7oPSN4jfrTd3F2guVdO7GndHiAoG3pW7FkMe9wnKRdugzCBXCfzKAC3qSKgf4PFuQvYFFGoSAoB6w2p/pNbK9xgSbaltPHmdtQcx+lNPgrlzL9vBjYZpn7gIEfMUFNh+C3VGe6Rmgd0kF1n93KQQeXSnnRLYi3qx3a4zsq89VAKE/rxqfjeBXSAO3eSfdlUU7H4APqaosYLthNWyoWjZnLHmVDaR45tenULjD3VVQ+aXPvP3mO8kIqv3V8YFaX2fMH725Zhm02hQTp5xWBt23HfyswzFlLgACDzUnTXoRV3gPaa8uaUBRQBmtAFVk6liwJAHm3PTSg9AopnBtKA5w865hEEcojl409QFFFFAUUUUC0UUlAtJRRQFUmOts2ZibSIT7zISx8g2g2q3xF4IpY8vP8gTWa4phreIbMWllEBQ7bQfdQqNTrrPKgpcZ2OYlMRdBmTbUAaxEqR7oIHL50zODIBcXrzgaBrztt1yEmpdrCWkYi5KLBGWGYtBjfNHqQfOucTjFtAdnbRNDGmdtOcDQ+Bn0NBXXDbkjs7Fmf3+++u0JLH5mobdmQwtXGZueQdnIkAzCzGu2vrtTIuXLjkW1ZyZktlkD95lGiD759KvuB8K07W9dtMq/FAuQRtBMKP1AE0CYtHuKmEMRdk3IJOWwsZwSNMzEhP5ieVTuMYu2qi0brIx+G0pe4UG+VVUlRyzRpyimcJfLWruLzKDdE22cDKllQeykLGkZrkfxxOlReC4K/IZCLSMQ7tcXNfvnTvPqBaBGw1IECFiK5OTLyy/x18WPjj/AKt+CYGwiA2LYUNqSVYOx6uX75b72tWVcB6UNNZVrpExFi8SOzuqi9Ozzt6MWgDwiorcJYyWxd4z0FlR6Rbn61aXFkESRIIkbjxHjUA8GtkyzXWP8V67H9IYD6UlVsUmL4cklXvX2/7a4v8A9pFRxwq0Pcu31P8A1nb/ALtxmB9RVpxXhOEUZ2sWyQdSbecnl0JNVyrgiQvZWQdgHtBCfBc6ifSryq6qXhg4XLdIzA6EAjMORg7HwkihcSU5DdSfGPyqNc4Ug1s/ZEclJyEcw1ucseIgjrT2MTuz0pvV6W8dzteHGkYf7OLl2IHaMFlZ1JzMBoIJg8vSsvxN2R5LqCdYQht9ZzSPoKsMOyxlZC4YZYBAOsCdeUTPhO+1HHOHXRque5bQaoIWTIgFUUZV8tdOW9dPHluduTPHVRLCI0dmhYj3nfad/IeZqWXCkd4Aj4V6RuWJA+tR8Jce4v2jBcpgwp7sg91ANAdNlkmZMU9iy6oBatsBMZu4kyOTElieenTU1oolYjiVwLBuKG5AAAwdpdm084PnVZjOJ27YB7mckaWyzsfGXGn9JHjVdi7V8gMQT4I2Y+Zg5j8qoLTAzMsY1CyPMtGoA6UGjxnEs7l8qgx/qHMRHNVJEH+Wpfs9cV7ywSJIEsVgzv7pMeHlvVVgLL++y21WPjBckddZHqasTbUhGuXrrqNe5myAdAGAEeRoPRbGOw9uEW4snkDmk89pqXbxKkwDqROoI0HSRWO4ZeItBlN1ASQFBs29iQNCmaY8TWiweDugSHKzrLZWbyMKB9TQW1FFJQE0VyaKDukoooCloooI+K7TQoRAmQVJJ6RrVJxLFPurhbi6RBUkRMEMCDvIP960RNQMQEYnNpHxAgHKIJk9OdBjSO0Oe44UEbd1mMiJOwA8xE9eVTxS1kGVnIXMZGgYjlLDU7nTbQxNa7iN21lJi4xMQYIA/didWMbDcydhrWLxlgB+9PguYc+bMuijwBJ03NB3hm7QC0mVUzaKo0Ou7j4m8NfIb1Ze0DnsLmZwjMhRAN5buiJ90SdlGuxNVtq5lcQA7L/KiDkoEd3rrqY2qPx/GubmHtPbKZ71hmOeSYuqACAY36zEb9IvpM9tXxS3bWylvKWg21t2wYzFSCqn+HuyeWUGdKdw1wqyrevL2lyStsQB3feyA95okST8htTOJxVpcXaRmm4yXMlsCSPiZ25AQuUHqSKo8B7Kdo/+L4i5e82q28xVbHeLBbZB96IUxvHXWuLXXbttu+mxKUybyi4LcnMVZxpplUqp182FU/CsdZt3MitdFu4QE7V2YLc1JtEXO/aforGCIird8LN5bs+7buIR1zNbYH0yH51WxMytcYC6zPfkyFuhV8B2VskePeLH1qbFNWcOqlyPjbM2vPKq6dNFFZr234zctYS8bRhypCZfe10JXxAk0k3UW6i1xEZj51Q3faHBm4bDXkL5ghU6jMdlJIiTFeb4LHcWYdg15xmXRQA9yDyUoMyiIk8uoqXa9jMMw7NMS9q6xWBet5JZQJymYLGCdCTrW3xye6y+S309LwmDW2uVJiSYJmJ5L0UcgNqTENpHWst7Me0bpeGBxbTeiVdtMxJkWyZ77QYkD4SJJq/e4VvOjMW0S4JjuK2ZSNBqspOuveNUuNlaY57ScEsRPhVtesZUNlFZgVMgtLLM65iC4zeR25c6dHrQ8IAdQSTpKmTprvpmidNCQedacV7Zcs6YJOM3rF4oVCKpKhSGEL4ExvzJ33itPeBNtWfss8yMjBvLVgS28RoKxvEeH9ncMJkEmJRtYPJobMfKa0Ps9jQO5JV4nUAKTsRlL5m+QHhXS53eL4kFAzC60KAoU5ATPe1CwYERPjUJeILcUrdNpVB0DoueOXe0U/jU3HYdC5Li4QOqhco6ZHju6biKbxl5SumgAEFlYA8v8uHB+lAwOFWmH2a32B8IX5MDIpi5wC9aXtkUgzrkfboGtgAMPWfCp/DcPbZgFvJIIMWwyOQOXZ3IU+n1rS8Ke2mZSiMGZg0AgwYg5WMgjZk0IOooK7guOJdBctoWcIDmtspOpBYHKAepAECdTpW5tWwoAUAAbACAPSqNbIKFYLhGPeX3oMHUb5tjPVdY531AUUUUBFFLRQIKWiigSgmgmouKkkACQeev/EfoUCXrhbuqNDudtP1OtQ+M4EG0QC56Kswx5B8onLz5VZ2rQAqFxPBNdBVrmS3IJyn3ljUOeQnofOgyfEsRbW0DqTMG4xkFzqy2h8W2re7946Vmjjmdiba6x7x5DqOnhuT+Grx+DW9dCL7rhlVWj3VgG43NUnZRE5fECs/jXFtSloGA0hzsug75I95yNQI0B5UFXfu9n3UY5gd/4h4c451QcSxDDEprmJeyw6k50iPURUzEvHiep8fDn+t9aiezeHa/xK1IlLJLnnORGdR55o+VRldROM3Wvs37tq9jsWQHe49rD4dSNJDm0iZgJH2hJYdINRPaLimBtg9phTjGysbl+5lyjKVVjbZ5AUMQAEGUEETINW/HbD4kKEJw1m3nd7t1Ch7QoyKFVoOmYkvsNIJOoge3XBbGLt2jcS5hmt2xb7lm5ibD217yhTh+8gBmCwXfUbVzYSX26M7Z6ZC9is+HNzJdtYct2RuSCLTaEEOpOVRmU5HgH4Ybf032M4ndvYeL4i/aPZ3DyYgArcB6MpDeZNYrCY6ymDbh2Dz3lxMtiMQ6G0pBCpks2n7w0QCSNACZJra+yeEVLGcDW6zMdSdB9nbidhkRfmanlkkOLdq4x18JbdiYCqa8o4/xUsEu3WCC4YtiCQA2qlhpLZdY8hI3rde2zf8AoN7o5RD91nVW+hNZnA2Q2EKuovEJAEAFguwE7PoPXpVMOu1s/wAVvtE2IwC2kF3sWvB2ZkRblwi2B/mXIILkssKgCqAYJql4Fev4mzinvXGuC1aS6yXFUlpYgqGUAhzEqeo+Wtv49mtJbu4dcVZYrkDB9OQa3dtqxtjqrgFdQGgULw24tk27eFTD2iwdlW4zl2XVTcvXNSAYIA6DlW28WOsj2CXDPZsYi+VuXbCyLjd1hlnvN4cz4zVzawahnukd+4FmddFBCx0GpMdWNQuHcCtqoZxJJzQGYITuCyA5W111G+tW1x4rDK/jpxx67Qge95in1xQt94gmWRYUxqzhQdwIBM66VGucjXVy8qtbDEDM40gknKC5iNj3d6nD3FOT1U72uwmY9oXADAgyLhMqREhCZmdBoNCag8HuC33kkQNZCorBdJj3j6g7UzjOKXb03bSqbSqMqkd64ROa4jbBYOUKdG1MiQTVWuKwVuW8mbWQVy94HZpG88hERXXLK5bLGtst2hzOWPRSxK+ZyxlP8MR4TUn/AMlWrmgDoSNBnlW+6TKHXlv4Cs5hPasOV7W3l10ZWYGfGDB15GtFhOLM3dhoB3VgTJ6BhrGmgn8alCOvD8hOe2uQEd4jXaSCgJI05qZ6VdYThtm6DkvMdtAyOVEaDNEkbxM709gcxQ94uskGQwYeanUR4a67VNwS211KqH11AUMV3GoGu3httQPYS2baAO+Yj4iIJHLN40uHvlp09fDWPWmyC56KN/0PMHntUtFgRQLS0UUBRRRQFJSM0b1Fu3Sxhdt51E/7eNAYi4WOVfGfw9IqRat5RFKq9d+tdUBUXicdk8ztoBzM6DXqYFSqaxNrOuWY2IPQggjTnqKDL4HCZi9tZzui9rcJ1CtpAn4jLEDYBp6Csr7T2gkoWynWImI2AjmSBJPlua3dvLaJYD4XL+LhoB8yFas57T8L7YsBEhi1xiDMDQIsaEyQANNY8KDBYPA3bpbswAqAl7jd1VA6sdB5CTT37KlnEOd+7eJPm1kD860t5cmFllGRPdQxFxs0ByAO8ijYc4JNUH7J1m/iTyCpH81y5/8AzWfL9a04vvHp06RWc4n7Phmy2cPh0UjV2BJBnWLAXIfMn0NaE0MwAk1xy6dlkZi7wVcLae4DneDqdyx0X1Jgeoq/tWRbtKg2RVUfygCqzGO17E2bXwpN650hNLSnxNw5v+yNWmKPKpyqMIgcfsh7HZn4wfTTQ+hM1j+GYO9bBDKIkxlaY8ttDvWz4sfdHQD61UPcC+Jqcb0rZuqq5hGksjvbc6nKYB8WU90+JAnxqXhuDZmFy9euXCDOWYWeRIGpHgTFTsPaLDvwelSgKm5JxwgqJcOutTKjYga1RczcG1VvFeGJiLyLcJCW7V1yZIAZmthS2sMsK0qZB51b2059KrcVhke+5cTkW0oEmJ77mVmG95d5iK0xZZe9JfDLuYW2jKWVTHSVmPSsPxF5xd42z3S8CNR3QA2nMyD8hWyxmJ7KzdvH4FMeLHQAepA9aw3D8O7kZFLMOY68yems/OteKd2sua+ou8JgSVk2s08wvXQSI51fcDzyFzkZSCAeRU7MDr+Ma6VFwty8gCMxUHmCCJ2Guw8QYq2tNOVXVZkEFwRroJDzoNtAV8J3rdg2P+JLjvDK8SHtkbA7rOjLPLx1AmkWyblwMDlKxmIGjKd5E7mPSB01z1u24aR2gCmcpbMMwmVlj585I58jssA9t1DoNxB66cm5yJ50EhEA2rqiigKQ0Gig5NFKRRQRzdD92JB+fX6U9atwP1vSWbQUaDz5T5xTtAlFFFAUUUUDF7CqwbQS3OOcEA+etZvB4d3F0MCpmNPekasToBPj1Ijaa1dVHtBxAWFWAcznkoOwiTO52gczFB55xrE582YnIugCaZzGwPK2PdB02Y/eY/ZVhGU4kkQPswJ8GvGR4QRRxLHJmuAE5Sx1aSWAOj3GjWTJCjcADQb3PsgTmv75Q1pZIjUW85H/ANQVly/VpxfZp4qo4zxBRcSwjKcRc91TrkWCWuuBrlAUxtmMDTcWdy8F3rNcIvoeIXgTF37Vgp3yZcKqsAd1yiARpOfxrljqyX2AwAsggEszGWdtWc9WI6bADQDQUzxQNlOQgNBgkSAfESJ+dWT1AxziD+tTUf1b+M2vGHOZWtg3VMP38qkESrqSCYbaDsQRPM9YNlZFuLMXFVgDvDAMAfn6VRYnH2rWOcFv9JSVALNOZ4hV1O+3jUvhIuWrdkXGYqVVWV4JtFoywR8IJykGY01010sYy9tBY2pymbYIMGnqzbwU1eXanlFcYltBUlIg0HiaqsMha9iP+qB6CzZirWwZiq/hRH21zlcvOR91ALQI8D2c+tTvpTX/AEovbfG963hhokC4/wDF3iqqPIgsfHLT/AFU5BZAaSA2nI6GR6/WuPbHD9rcw4Gjlb/9I7Lf1j61acBw3ZW0eF7okjNlYturKSOcbbaRzrq4vq5OX7Lvg1jsi1q+udc7LG7oYzLlj3lZeW8jnNHEOBiRfw57gI7sAjXw6zuND1ri1xJXuG8QcpWDG4dR3X05gRuBos+Fas3bDQwuC25AJ2Unn3lbf1HlWiip7I2nyRkzZBlJm2SdO43wmRIED49CDVnwZSCSoOUlw06EMraAieUsun7q8qj468r9w3Fctk1trm2Zp7oJ5HnVnwvChFMBgGMhXIJAACjUeXMk0E2kNFFAUUUtAlFLRQFFFJQFFFFAUUUUBVVx66gUAgEySAd9AZg/COp+VWbuAJO1QMTgM7Fv31jNAJA6AH8NqDyziDZ7rsdA0RHWYEn4SY0C7QOmui9miLeE7QjRmu3NATKliEjme4q1S+1dwIzlZXsg6qx3KqumUmRJaT118qu+KN2OFs2x3f8AJt/QaD5RWPL3qfrbi63fxxb43Y1e52uYfB2N6QOo7sEeO1VvHeNXGvW2totoWjmF25LMykQ9vsk2Q6CSdwCBIEpexGUjSBAzc/0Bp6nwNcrfzEsYIXVdNoH6Pnpy1mcOMVy5sqmn2ytBR2y3LTcxld0PitxV1HmAeoFVHFPbWzB7MM7RouVkHmWcD6T5UMyOGBEkAxz3MHzMqflNZzjahWHdHwldBA3kEeMik4cS82WnXBb+KV3vOEcue8olWCk/CSSDAAABAGm9ahOJYO6Oza+gZ+6bbkI8kRlKtqDr/aqjCXhctKxMFIOuvckiCegOk9KkZiwKxmXmNCSrRA1kMANIMHyFTlxyox5LFuvFsPbAtPflrcKWafeGhzMBlzdatkFVHDeKQMrLCqYldh584O8/o2huqdVIMHKY5Hof1zrnzwsdPHnKeJqBeeTT9+5AqBcu8hVGqPx3inYYdipAuN3bc/vttpzgSx8FNYvAcXxlpLdtbtt0QBQHSGyjQDODHrFX3HMIL2HvYg/+73ES2eUh1W+R55in8hrP2LddOGEk7cXLyXy6TF4o73u0uhgoiWOVgFHIZIMCSfdG5862rYq2VXICFIBUhyQwIkNJAid/XasG2nh4/KrTgftnewxFq5btYi0SWt9qIZXnMyi5BgbsO6edaxlv9bjB8EvvkQusEBkJDBlAIOQEAaxMHkJjpWp4bw25YTKtwXBr3XzCNTAViWygDSIO1Z7gnt9gHI7Qf4Z/4/ck6aXB3R/Nlra27gYAqQQdiDIPkRUpQ0V3dWZMmTNzDAyIEEa6eIqdRRQFFFLQFFFJNAtFMNiFBgsPmKWgdooooCiiigWuSa5u3Qu/PTTrUYKXIJ0G4iP1P4RQKyF21kARp67eJ8RUpVA0FKBS0GX9tuFq9i/cKKYw95e8AY0nQRp58vWq7EWTiFvISAVusFP7pXKVn5/I1e+22KtW8DiDeuBFNq4snqVIAA5knlWYw+OFvEFp+yxOR0blnKgQfvKBHkaw5vc034ddxlBYxls3c+HuGGEHKWBUO2ojfYfnUZLmJdoTD3UBYKO0Xs0JAJyszjckE6TvXq11Ayx1qsw2GFxXS4oZDEg7f86fSq/NUzhm2FT2cxzAEvZtjXuyxO4jMVETAIO/vHeqHF+zHEFGVsjxzV5+WYAz4fWvT29n40XF4lB0zWnj+a7aZj6mq/ivs68SmMvyevYH/wDVtVZzZfra8XFr1WCtnEWSFNsk9mO4Dbk5SFYxm55gfSrbC4e+yDIrgaxmCqRqYmTrEnzU9dKscDwco5LM7uYBe5EwJgDKAoGp0Aq8RQoitPlrC8eO+mXy3bbd6ySHIzBRmmRqRlJ0EwZ86t8LfKs495VCwes+7rzMT9KnMJqBeyJCqoA/hEdY09TVbybmk48ers5dvFt6iY3E9mhaJMhUXmzsYRR4kkU9bObapPBMAL14Xm1t2Cwtjk13VXufy6qPEt0FVwx3Wmeeohe1uHFjh9rDgybly2GP7xDG/db1Kn+qskp/tVl7Y8YGIxhRGm1hVZTHum8xGaOpUDL4GapLtwnlp+hXTXDb2LlwknfemcTaDgrPkeYMyCPI0obn+NITRG3GBxBYENoy6MOUjWfIjUeBq24bjL1mRh7r2ef2Zgf06q3qDVPiLRDC4OUB/FRsfT8Cas7T6US2PC/2hY1CBe7K6siTkNt8vPVWKk/yivQ+Ae0djFibTd4bo2jDxjmPEV4U12dB9aewGPexcS7bYhlYGRz6g9QdqnZt9DUtRuG4sXrVu6u1xVYfzAGKkGpWFRMRdJbKp8Pn4/qKXEXjOVd9Nfy86fROZAmNTQMDDfxH02oqVRQApaSloEpu9dCj6Dff0pyubkQZiOc0Ee05eZHd19Dp6zUoCsfxb9oGGtMUtK99huUgIDEgG45E/wAoasxi/wBo+NcEW7Vi10nPePp7gn0NRtG49Yqt47xq1hbRuXT1yqNWdv3VHM/QbmBXjHEvaTGsD2mKvOzaKqN2Kz0HZBYHOSTp1qDhMG09pcZnuMNWZmY/dBYkgfjz1ptHks+PcWu4y6t3EEAJPZ2lMpb8RPvv/ER5AU9huOIiCxiFm3qFYa5QToGA1yg7Ee75aituSBuD+v7VX4onNryAqtmzHOy7esey+NFy1GfP2bZc0zmEBlMjfusNasrVvKD4kn05V4ZgfaK/gcUHsjMjKO2tnQOJ0IPJwJhvyr2jg/GLWKto6ZlLIr5LilXCsJByncfxCR41zZ8dxdvHyTJKNN3lBUz0p0iN6p8XxIOkpmy6EEqyhgdipYQR/t4VnI3tRnfWa5zTUEuTzp65fFtCzmAOZ5edXZVzxPGC1aa4dco0HNmOiqPEsQPWq21nIGcy8DMRsWjWB0mms733FxxktJqinQzt2lyfd02XlMnXQOWcS1x1tYWGuXAxW60BFVYzugOrgSO9ESRGarTH+KeWu0nIzXUwtuc7Q15h/o2defJ3jKvqeVS/bTjAwWGFmxC3HBS2B/poBDXD90HTqxFWeCwlnA2DqSSZdzLPduNoPFmOwHIR0rzn2ya5cZmcxcukKANci6wo6hRLE8zmNdOGPjHPlluqHgw+y5wWYidSeUk+SzUw/r60WECqFGwAAHgNBXR/XKjIqCf1zpVszGnnTlq2Y2qRljQRt+NEG+yERGn5VWJeKkqCe7A813X+3mDVlcadBt5+W1V2MWIfyVvLkfQ/iaCSp+tJfbaK4w5O3L9A04EJMDc6Dz2FB7v7Ef8AqGG/6S/7VaXMRrCieu+lRcBhclm1aU620VSNpCqFOtTbNkDz6/7cqs0Lbsgaj69OlOUUUBRRRQFFFFAjMAJOgFeYe2HtUcQTZski0NCR/qf+Hw51d/tJ4vktrh1MG4MzRvkBgD1M/wBJrzdT+X0qKraHMzy/UaVEvXQqljOmmm5J0AHUnaplwaHyqHhrYds591CQo/i2Lenuj1qFdO8LhSJd/faOeiifdH9+Z9ImoYPjv5fqK5vXI+nj0qMb6hZeB4kx9T51AcfXfmf9/wBedQL+5/XOrDOI8pO3lpUG/wC9yoK65ZzPcEarYdh5hiB+Xzr6ExHD8KuHtW8T2YS2qKrXCFysFAGVpBVtORmvE+EWftyTzstv4XLRP0JrVft5xCk4Sy2xN24R5BVB/wC81WXjUcWwOIw/2lm4buGI1V1N5rfVgQwe4keLMPEbVuNt33Rcr2ApAylA7jKBpl1UR615r7NY/G4MhsLeZU/+Ge9bPmh0HmIPjWx/86rZVrzKuHcS12009he6tacAmze8xDbGScwyz499xthya6qXc4deA/z1HUraE+mZ2H0qPd4JbeO0a47KZDm4wYGIkZSAuhOwFVmA/aBYv3VtR2QYxnuEkL00VdT5GPGontZcW/Npbtx7S6s0G0tw691bY1ydS5MnYAb0x48l7nin4DA4W7ibeGtPbLOSS9+810Ll1+xtXWIu3NDtoIkzEVseL28Pg7toTlCWb7u7GWYl7Kgk/ETsAPIDlXhaKtq+joIa2ylSOWU6V6DxvEjE4m09xZNu0ImTBZmkj5Ct8cZGOWVrQ4XEm8TeuiNCLVs/6YO7HrcI3PIaDmTgvaDEh8SyiYtiCeWd9/koj+c1rcMVaQNFVSztrCIN28+g5n1rPYjDoWY5AMxJjXToJ5wABPOJqapVOtKUny/vVquET90fWg4ZJPdFQhDUgAAVxcuk6Db+01YnDptlqKTbLFFQZhuTIHoJk/h40EG7eVRLEAab9fDxplgboIIKK0g7ZmGx+6Pr5VbWuHWs2ZxLawTy05D4RUoYRNsooaVSpyHICrn2Q4Ub2KtIBIVsx6ZV1M/rnXdnAqxAVNSdh8hpXp/sj7Mphrcsv2rgZoJ7o3yj8/GhIvsPYyjqepp6uOyHj8zR2Q8fmass7orjsR4/M02LkNlJnSQf70DxNFBpKDqgURS0GW9svZU4uLltwt1Vyw05WUEkAke6ZJ113rzHHYG5ZuNburlcdec7QeY8q92rDftL4cSLd8D3ZRvI6qfnI9RUWK2PPrtru+c9P1NV9pbttFRezOUAA68vD/ep2Lu7eX41Ge4ACxOwqFdqvGtdmXvZQBJyALp5sW+kVxg+GhyLlxSQDKZyWbzYt+HL8HbNo3CHb3fhB59GM8ug9elWJPyH9qJ2dDT9B08aZv24IJ2Ikc6dU92d6axnegkaD/mPlQQsViShz+7IdD5FGMfNR8qn/tfxzXOI2VP+nh1+bXHJ+gFU3HEZ7RCgkysAak94CAOpBIpfb7EM/Epa2bf2VmFYjNlgwWA90+GsfSpi0aD2bUGAaf4jhUv4o4ZdrYUn77DNB8lI+Zpn2Z5U7wZCnE8Sz6DOrT1BRCI/D0qUoPtH7NLYtMxEGDFQeG4xrls5twq/hWv/AGkcQS7ZlSOS/PSsTwVe455aRQVWPWWI66VY4DC3b2POHtli0ATOyqCczHkNag4s9/XqK3XsHjLVp8ViXYBM5JfqotiPPU6DqaDv2ytrhwmEtsS9wK1xti0MYnoCw0HRTVHwe+TmVjqCTr0peM4p7mK7Vx3nKmP3VmEQHwH1JpjGqbV0Oo0bXzPOfx9ahWjit9mfKp0QGY8tfyHrTnAmMNM703hrP2Nxzu4Py/3NPcBYBHJ0AOvoKhBvjOJPdtqSCYn56CuMEYuG1c7wOgnkdxHSabsB3uF1AkGe9sB/xXOODwLrZfNdpGuvy+lBN4tc7FC6sZOiq3eBY7eP1qPw7D3LoL3HIHQfWOgpMcpv2xcAMjULzA2M+NPcLxCZOycxy9CZol6B+zf2dQXDf7Qns4gHqd/p+NbnjrEZIJG/5VlvZvh6WbNsL8cOZ6tsPkBWo4/8H835VZMJawSlQTeIJAMSP71bIIAHSqa1bw2UZjrAnffnVyrAgEbGiS1EvD7Zfu/nUuol3/NX7v50EuiiigWiiigQ1We06g4S/In7Njr1AkUlFCvEbu5qFxYfY3Pu/nRRVGRw/wBvwFdJv6n8KKKlJ2+dB+uZpOI7HwK/nS0VCFch29KX9p//ALVP/Stf/lRRVovFt7O7VHxzn/E3dT8H4UUVKyk9orjfZCTGZuf8Jqx4ePsj5CiigpyJvL94fjWwGGQYNAEUBsSsgAa91m166gHzFFFAzdtgtJAJ6x4mjEoCBIB15jwooqqjsqMkQIgaegpvD2lCOAog8oHhRRQOYa2oBAAHkPKmMZaXs0GURmXSBHyoooE4eoAMCPL0qRdsqbiSoMsJkDXXnSUUHtuAsr+6NPAU9i0BiQDvuJooqy6P2Cfur8hU+2NB5Ciig6qJd/zV+7+dFFBLooooP//Z"/>
          <p:cNvSpPr>
            <a:spLocks noChangeAspect="1" noChangeArrowheads="1"/>
          </p:cNvSpPr>
          <p:nvPr/>
        </p:nvSpPr>
        <p:spPr bwMode="auto">
          <a:xfrm>
            <a:off x="155575" y="-2193925"/>
            <a:ext cx="6096000" cy="4572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694" name="AutoShape 14" descr="data:image/jpeg;base64,/9j/4AAQSkZJRgABAQAAAQABAAD/2wCEAAkGBxMTEhUSExMWFRMVFhcXGRUWFhgXFxgYGBUXGBgYGB0YHiggGBonGxUdIjEhJSkrLi4uGB8zODMtNygtLisBCgoKDg0OGhAQGi0gIB8tLS0tLS0tLS0tLS0uLS0tLSstLSsrLS0tLS0tLS0tKy0tLS0tLS0tLS0tLS0rLS0tLf/AABEIAPYAzQMBIgACEQEDEQH/xAAcAAEAAQUBAQAAAAAAAAAAAAAABQIDBAYHAQj/xABEEAABAwIEAwUFBAcHAwUAAAABAAIRAyEEBRIxQVFhBiJxgZEHEzKhsVJy0fAjJUKSs8HhCDVic4LC8RUWgxQkM6Ky/8QAGQEBAQEBAQEAAAAAAAAAAAAAAAIDAQQF/8QAIBEBAQACAgMBAQEBAAAAAAAAAAECEQMxEiFBE1EiBP/aAAwDAQACEQMRAD8A7iiIgIiICIvCUHqK26qFhV8dBj8x06oM9zwLrzWoupjR9fxVijj978B8plBNGqF6HqAOYwDfh8ysihj7fT6IJjWqlFMxYkX8Vm0qoPFBkIqA9VygIiICIiAiIgIiICIiAiIgIioe+EHr3gXKx6tZYuNxQIMeBH/Cga+ZFpvseIgjzCCQxeN3v4FRVfFyN/NYWLxUkwd777LFp19TTcW35gg3ty6IJCrizoJ4tv5KhmJlsg/Fb5BYTH/E02ItbkZ29VaovlpbxBi3Kdx8vXogzKmK/D1EhZZxBAH5ueHzULiXzBBsS2/OZg+MAfJZmJqd4m8A/QGY9EGfRxve8PzClKOYQFrOEfNz4nziB432WQ+uCQ0EzsUGz4bMFIYfFArTW4q+kcN1mYfGXlxgep/og3AVJ2Vxa/RzEWMwOA24qUw2KBmT+eCDMReAr1AREQEREBERAREQCo/HVBtsehH81dxuK0DjPQE/QLWMyzUXh0j+u8boLGOxJB3AM+vhy8FGVK0zz9fz4qjEYgP4geZv4KKxL4vflteNuSDIdWtp4xxnb88liNrwdYHIEyLjYg9dvFWWY8OsSQbiDAMx+yRxP4q6aILS9kusWmN7TEgRB3FttwglKVYEyDYiPUA+P/CUWxU+80xH2hMkj0UVhag06TdpnexG/LY3O0fOFmDESaL76mHvDoQZuLSuWyduzG3peqCzGxxjzMj6A+iyMTUB6Tqjykn/AOrVid4uaY+HbymJ8jfxKrNR1paDHXht6wp/TFX55L8gACYIu4+pAnnH0Vk1iCS0DUbN/H1WNVxl7iCeY4k8OCvU3gjVwFt/iMfST9FUsvSbLO2XSGkcSTO25NhPr9Vcpu4u8hz6+CxK9QAHUCGjyJP2R0HNWBUlwmPuiLeK64n6NcG5iB6fm6u083OrS2Tf4W+Fp/BQ1bEhjYJueG/l0HhyWHQzMgkixmZi9+U8dkHTcrryIJlx59N46KQWodl8za54Y3vG8uGogQDuTZbegIiICIiAiIgLwleq1iXENMCSgiM5xAiQ6I/NuC0fMzcmJ4yCZ8d7qWz7FPDjeOkEfn0Wm4zFEuhr4PUlt+hG6Cxiw4SWvI6AAjxPTyKs0s5e0xWaR1uR0InYfKFfGPqtvpL+oBH0HzVDsYxx71NzTfifmEFx5pVhLXd4fZdPLcTsqTialIgES4izxx+9Nyeqx6mGptBqNfocASC0aXHpbeVj5WC4hziXHmd/kozy1GnHjup7D03VDqfEnkICl6GH6KxgWWUrRavNbt6OltlFXDh1mUaEq5Wa1ttQnou+KdoTE4SeCj3lzI4tG1vh4ein3kHZYOLoyElsvp2yWaqNaC8/EHcZn0hXGuZSvIc/lxJ6z1Kx6L9BLJDQbyfmB1VyleS0EWuSJ+Z4lenG7m3mymrpbqanEOe6LWAsY6DksOu4Dl8vn0WVM/AJPEiOFoJ4DoozG0TPeMc4I49BxVJbR2LzFxxNKm2A06pIsD3XG0X9Suorlvs/YBXYAI3332PTj4rqSAiIgIiICIiAsHMa0A90HxErOUfmbAAXfPdBouc1gdpA8SB4X+Javiq+/dEfaN/K0Kfz9rXE6ZJ6gDxkTZa0WBzoJgDcNJHn0sgtCsR8LC37pMHrsQPmvXY4j4o/1NBJ8wArb8axpgOcRxjQWn976rx2NEF0utsIsesNQYWc49ha2m0Nlx1S0nYdPxUhk7bBavmleareg5RuVs2U1LBYcnb0cXTZqD4WfSr+XiovDKQoNHmsWlZ1OrPAu8bD+QVz3ZPIdACfwVFOqOXqrwxZ2lVE1SaRG/0WNWarWZZ1SoiatRrB/icAfIblRX/dOFftWbewkx6SlhKozDuuD4+Ez+PyVWIpAyXvsOGoDw5wPCVbzCqHQQZBVzBjuNcGtaBILiZJI3MTHqFrxX4z5Z1VFat3YBkfZbYAecE+MBQ2IBc7S0jwA/opqrVbsCHEzNh84AssLBXqhstmbjYAT+0YjyE+a2Yt07CZO6mRULYF4JIJNj1/kFva17I8Q4lrXQN/hEA28B/NbCgIiICIiAiIgLAzaNBmY6c+krPUfm4GmT9DPlBsg5xnNJsnU46d4479BAUBiAyCGkx1IjwGkyeNzKmu0DnzZjhyERbqTY/NaXiq75uZ6eIQSANNou2BzJ1Hf6LGqZhRFgXH88iP+FGim4/mAPP+qve4aQSTHCY38Cgi81q6qjSGgC4Fr8N1M5PifkovMKDtO0AXFuW/L6LzL60FZZxtx1vuFxIAlY9TtXhmGHVWzMQJcfONlpONzKpVd7ph0s/aI3hejBMAgMEdTcrPwk7aeVvTqWBzKnUaHMcHNPEGVcxdYhp07xblK0Xs7jwwimAGidhzW50xqaprrm//AEwio6piCKtVxknh81XWy+g60Na4/ZMHnspzEZW6rXNJp0nS937rZA8zZazknZvNKOMmm1zC5zR73uuaW+8a8FpMxdgMiCADtdb8fHlnNxlnljh60vZfiatFwYJqUyfIdei3rL6IdqBaXGxAEnnNj3Rfj1Wd7RKGH97SfSaG1iTq0ADUI3cNpnj9VgMpmGHTyEOPO1yFFusla3irzLUAR3KcddTuPBu3FRuVYt92DQWTculoFxe0beakMXhjF3taPssAHqSoXLvdh5kVCR+00Aidxc/DsVrO2V1p07ss6rrbqc2DNrkxpJGk7AT5rcVpHZAP1t/RaGXO7RYg8Ikkm8yt3VIEREBERAREQFaxDARBEjwlXUKDS8/oUmNOohx+yb7dNhyuud4ykC4hrRMbNm3jwA6LqOf5dq+EX33v9YC0jMsG5gIIAPlf+fmggHZaBeq9sfY3O2xGwjqsfEYukwRTZqPoB90NVGLxHADUbmBEDxOyxm13Ew0tB6WAHU7nxQYuZe9qAy7SCPh48ogKIpEhpH7QkeanamGJuTI58PVRLmAPgbGPVTkvHtd7OYL3lRrCdOoy88Q0cupP1UZjqeIoYse9ovqUwZDJe1j2kcHN4A8eEKXw4exxeG/ipin2iqBsBs+N2zzjimOWE35KyxyvTzN8r/8AT08HWnS6vSY59InvU6kN1RNw0zMHYyPDfOzxDwJ4j+S5vSFTEVtdRxc7iT9ByC3HJMTodp5LDKzbWS6097Q5dUD/AH1Ew9s+YUN/3JiwdJcGu56YP9VuxrAkdVbxWUU3XLQfJTMrOndT617IMO6o81KhLjzO5PPwUxjsP3SAs7DUWsEAQqK7ZU7U51nGdOD3UoggxtAjfhuruVZsAZ1sb/pIM8pjbz5Kjt5hPdubVnS090+IkjzI+i0//rL2/AB4uE+g/FenCzW3l5Lq6d87DYkOfT0uqxeQQPdfCZh0TM3jqugr5t9lebV62b4b3tZ7xNSxd3bUXx3RaesL6SVy7Zy7ERF10REQEREBERBjYynaR+fBaNnOXE6i4Ng8DE+HIldBcFhVsG0mSJP08EHFc5y+rPcaTeZMOPGLNlQVehUpE6y0cDcOIPgNyu0ZrlwMgMaG33nVx2tHEACON1pOZ9mHOkgt8CdMDl3Teb/D16INJqYgOi5mONuvD83UfUd3h06KXzPIKjHhrHH/ABEiI5AxYb7TzWuVapaRcG+448PRTZVyxuGUAELLrZPTcdUQellF5I4wpz33BeXK+3qk9PcuwbW7BeMpTXN7Bo9br3F40UmTx2A6rEybF6qjieYQbZQw0hXquNcy2mfz9Vdy/FtDbwVjYyo10rgpo5vSqWDocN2mxHkVc94r2R5VRqNDqlNjySSC5oMeEq9muVsaJpDSR+yDY+E7FafldbZ/pN6a12ty0V8NUYPi0y37zbt+f1XFyF3LEYkBi4ni3A1Kkba3x4ajCYMv+idVtXse/vfDf+X+C9fTq+Y/Y9/e+G/8v8F6+nFvj0xxERFShERAREQEREBUPaq0QYtTDzeB4n87LAxeFaGmXadX2ReB9TxUs4LAx+FLhHF3G38+k/koOS9sSADTpzqM90OIBAjhIAifqeK5zjcG4GSIm8chzXes4yUNaYaIiXvdBc7y5k/LmuVdpstc0kRpaLnVZxAJ7xHBsDw+SC1kVSWgqVZU3K1nKcTA5AGPLmtgy+oC5p4TK82WPt6scv8AKUblbSNVYy4gw0GzR/M/nxhThHUHktBdTNwdyOhUxUxeo78IQVAYC28JrTCcmW9sWnnJ2AcT0BUjltOrVcNfdZy4keW31Vum+m0aiR6r1mesaYYC88miVH54ztp+meXqRvFBzWARw+XRRma5pq1NYbgXPKbeqh6dWvUEu7reX4qGzjHGmPdsu93D8eiZcnyOY8f2oztdnmhhYw94ggfiudMXS/aPkDcNh8OB3qhqO1v4uLqZJ8GjSAB/OVzdjbJJr0w5c/Kty9jrf1xhugq/wXr6cXz37EsnJxdLFOkNaXhu0H9G5pJnqY8l9Bhy0xrslk9vURFQIiICIiAiIgIiICp0hVIggs2ov027zh8LZgAxGryXLc/yVz3uc50iSXPIJ1HfS20uFrcyu0V6djFvAXWo4/LPeEU2N5lz7nTfpbUd7IORVcofLi1paymQHvde+0WMF0jYbfNWmU6lMB0GCJ5wOvJdnf2YbpDRTADQG02zZpI7z4uC6OJ38ldyzs8ykTVLbN+BpuS7Tp1O62iPHmpuMqscrHF6uLbUAkQ4bOHHxV7CNDrT811ev2Ow9YudWpNl2olwlrtXMlsQOP8AwuQY9oY51XDONTD6nBrv2gA4gavTdRcbGmOcqZo5PTO4nxKmMuZTpd0MF+IC0un2mI/ZKVu1lZw0taAOZWeq08o3nNM5ZTbLiAOXEnl4rXcswzq1UOI/SVXtaB9kEgAD6lQuAouqPDnuL38Bv6ALbMlxApVh7wFsA7y0tkb8CP6pr2b9LntzqNHuKfGaj/JrQ3/cuQkQFsPbDODisQ5wLnMHdZqM9wEn5kk+agKyq3dfOt3XTOyNdtJtOmXupgtBdbe24kGAuh4DNXMnQ4vniGcPGwXPcm+KkPfgsgQQ0SLWFzBErc8PQq1XCA+sLSWju73u6GesrOb36fTute2+5di/eMDuOxHWJ4LKWNl1HRTa3S1pAu1oAE8drLJXqjyXsREXXBERAREQEREBERBS9siFRQohogCFdRBbeL/m3NeGiDHIbDqrsIg1v2i4/wBxlmLqA6Xe5e1p2Op40NjrLl8zZDnr8NIA1U3bsPPaR1XZP7QuYPbhsPQAIbVqlznQdJ923usJ2mXao/wdFwkUpUZVGVbpRzzB1Luptaf8TI+bbLNo5hgB+zS9CVoTMOVfp0FNzc/Sul4Pt3hsOD7plyI/R02s9SYWt9qO11bG90taymNmi5Pi4iT4CB4qAZRCrWdztZ3O1a0wrFQLKcFYeElcjaPY/SDs2oNcA5pbW7pEg/oncCvphjQBAAAGwFgF82+xxv63w/3a38Fy+lFvh03w6ERFShERAREQEREBERAREQEREBERByr+0M//ANnhm88TPpRqj/cuFtpLt/8AaF/+DCcvfP8AX3Z/quLNWWd9ss77VUnxvdZAI4KwAvQFlWVXC5eSrZBVAJTRpflW3rwBVtCOts9jo/W9D7tb+E5fSMr5IweYVaNUVaNR1N7ZAc0wRIIPyKlsqfiMZiGU34iq5z3fE6o90WJJgnotJnqLxy+PqFzgLmwVpuLpnZ7T/qC0nLcC9tKnTfUfV0NDQ57tRMc+qkBhwbHZP1/kev8AP+1sFHHtdUNNtwBOoG0iJA57i6zFpmHzNtB7jpfy1mm9zQBwa6whZ+H7WU3WLmT1dp/Fdx5J9cy478bIit0Koc0OGxEhXFqzEREBERAREQEREBERBontnyU4nLXOaJfh3CuANy1rXNeP3HE/6QvnNrl9jOaDY3B4L5x9qPYN+AqmvRaTg6jpBEn3Lifgdyb9l3lvvGc+ozn1pbSqw5Y7XKsOWOmWl6V4qJXso4qXrDdW9SakCblT/YvHNpYyjUcYaHEEnYamlsnzKgqOHfUqtp026n1HNa0Di5xAA9Sug5V7HMwqH9M+jQZx7xqu/dbAP7y7429Kxl3LHVcJiwbyIKqzHGsp09TnBrZAkm0kwPmVcy3sThaNGnSAeSxoHvNbg5x4l0GPlbZQ7uzmL946kQH4ZziDqc0gsmx4OBjklxyke6ZY1Pdi31XYfVWADi9xbFgW2AcBNgSCfNThpg8B6JQpNY0NaIa0AAcgBACrW+M1NMcru7ERF1wREQEREBERAREQEREBW8RQbUa5j2h7HCHNcAWkHcEGxCuIg432w9jAJNXL3hs3OHqE6R/lvgkeDp8QuUZxk2JwjtGJovpGYGtvdP3XfC7yJX12rWIw7HtLHta9p3a4BwPiDYqbjKm4yvjwPXupfR+ceynLK5LhRNFx40XFg/du35LUO0HsTayhUfha9WpWaJbTqBkPjdsgCHEbcJUeFR4Vx0uVJqKl7SCQQQQSCCIIIMEEcDK8AXNOabv7HAH5thw4AgNquE8HCm6D4hfS6+avYoP1vR+5W/hlfSq0x6aY9CIipQiIgIiICIiAiIgIiICIiAiIgIiICIiAiIg5F7YfZ4aurH4Rk1QJrUmi7wBeo0Dd4tI4gcxfiAX2YuNe1T2Ykl2NwLJJl1XDtG/OpSA48S3juL2MZYoyxaj7Fv73o/5db+GV9Jr5s9ih/W1H/Lrf/gr6TXcencehERUoREQEREBERAREQEREBERAREQEREBERAREQEREGujsbhm49uYU2+7rAPDw2zampsS4cHdRvxlbEiICIiAiIgIiIP/Z"/>
          <p:cNvSpPr>
            <a:spLocks noChangeAspect="1" noChangeArrowheads="1"/>
          </p:cNvSpPr>
          <p:nvPr/>
        </p:nvSpPr>
        <p:spPr bwMode="auto">
          <a:xfrm>
            <a:off x="155575" y="-1736725"/>
            <a:ext cx="3009900" cy="3619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696" name="Picture 16" descr="http://image.slidesharecdn.com/what-the-heck-are-sketchnotes-130425014724-phpapp02/95/what-the-heck-are-sketchnotes-18-638.jpg?cb=1366996656"/>
          <p:cNvPicPr>
            <a:picLocks noChangeAspect="1" noChangeArrowheads="1"/>
          </p:cNvPicPr>
          <p:nvPr/>
        </p:nvPicPr>
        <p:blipFill>
          <a:blip r:embed="rId2" cstate="print"/>
          <a:srcRect/>
          <a:stretch>
            <a:fillRect/>
          </a:stretch>
        </p:blipFill>
        <p:spPr bwMode="auto">
          <a:xfrm>
            <a:off x="6480985" y="1697989"/>
            <a:ext cx="2129615" cy="1638936"/>
          </a:xfrm>
          <a:prstGeom prst="rect">
            <a:avLst/>
          </a:prstGeom>
          <a:noFill/>
        </p:spPr>
      </p:pic>
      <p:pic>
        <p:nvPicPr>
          <p:cNvPr id="14" name="Picture 3" descr="C:\Documents and Settings\Savitha\Local Settings\Temporary Internet Files\Content.IE5\GL6VSXIB\cartoon-of-barber-cutting-hair[1].jpg"/>
          <p:cNvPicPr>
            <a:picLocks noChangeAspect="1" noChangeArrowheads="1"/>
          </p:cNvPicPr>
          <p:nvPr/>
        </p:nvPicPr>
        <p:blipFill>
          <a:blip r:embed="rId3" cstate="print"/>
          <a:srcRect/>
          <a:stretch>
            <a:fillRect/>
          </a:stretch>
        </p:blipFill>
        <p:spPr bwMode="auto">
          <a:xfrm>
            <a:off x="685800" y="3490595"/>
            <a:ext cx="3276600" cy="2768727"/>
          </a:xfrm>
          <a:prstGeom prst="rect">
            <a:avLst/>
          </a:prstGeom>
          <a:noFill/>
        </p:spPr>
      </p:pic>
      <p:sp>
        <p:nvSpPr>
          <p:cNvPr id="15" name="Rectangle 14"/>
          <p:cNvSpPr/>
          <p:nvPr/>
        </p:nvSpPr>
        <p:spPr>
          <a:xfrm>
            <a:off x="1905000" y="4413293"/>
            <a:ext cx="56618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X</a:t>
            </a:r>
          </a:p>
        </p:txBody>
      </p:sp>
      <p:sp>
        <p:nvSpPr>
          <p:cNvPr id="2" name="TextBox 1">
            <a:extLst>
              <a:ext uri="{FF2B5EF4-FFF2-40B4-BE49-F238E27FC236}">
                <a16:creationId xmlns:a16="http://schemas.microsoft.com/office/drawing/2014/main" id="{B3315382-84F0-DC60-2FD6-8D18108F38CF}"/>
              </a:ext>
            </a:extLst>
          </p:cNvPr>
          <p:cNvSpPr txBox="1"/>
          <p:nvPr/>
        </p:nvSpPr>
        <p:spPr>
          <a:xfrm>
            <a:off x="4572000" y="4076700"/>
            <a:ext cx="4038600" cy="2403863"/>
          </a:xfrm>
          <a:prstGeom prst="rect">
            <a:avLst/>
          </a:prstGeom>
          <a:ln>
            <a:solidFill>
              <a:srgbClr val="00206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Particulate contamination can ruin,</a:t>
            </a:r>
          </a:p>
          <a:p>
            <a:pPr lvl="1">
              <a:lnSpc>
                <a:spcPct val="150000"/>
              </a:lnSpc>
            </a:pPr>
            <a:r>
              <a:rPr lang="en-IN" dirty="0"/>
              <a:t>-Device failure-short circuits, pin wholes, open circuits etc;</a:t>
            </a:r>
          </a:p>
          <a:p>
            <a:pPr lvl="1">
              <a:lnSpc>
                <a:spcPct val="150000"/>
              </a:lnSpc>
            </a:pPr>
            <a:r>
              <a:rPr lang="en-IN" dirty="0"/>
              <a:t>-Reduce the yield-failed device, many tool hours, fab money</a:t>
            </a:r>
          </a:p>
          <a:p>
            <a:pPr lvl="1">
              <a:lnSpc>
                <a:spcPct val="150000"/>
              </a:lnSpc>
            </a:pPr>
            <a:r>
              <a:rPr lang="en-IN" dirty="0"/>
              <a:t>-Mask</a:t>
            </a:r>
            <a:endParaRPr lang="en-US" dirty="0"/>
          </a:p>
        </p:txBody>
      </p:sp>
    </p:spTree>
    <p:extLst>
      <p:ext uri="{BB962C8B-B14F-4D97-AF65-F5344CB8AC3E}">
        <p14:creationId xmlns:p14="http://schemas.microsoft.com/office/powerpoint/2010/main" val="22084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C00000"/>
                </a:solidFill>
                <a:latin typeface="Arial Rounded MT Bold" panose="020F0704030504030204" pitchFamily="34" charset="0"/>
                <a:cs typeface="Arial" charset="0"/>
              </a:rPr>
              <a:t>Effect of different cosmetics (http://www.lricks.com/crpage1.htm)</a:t>
            </a:r>
            <a:endParaRPr lang="en-IN" b="1" dirty="0">
              <a:solidFill>
                <a:srgbClr val="C00000"/>
              </a:solidFill>
              <a:latin typeface="Arial Rounded MT Bold" panose="020F0704030504030204" pitchFamily="34" charset="0"/>
              <a:cs typeface="Arial" charset="0"/>
            </a:endParaRPr>
          </a:p>
        </p:txBody>
      </p:sp>
      <p:graphicFrame>
        <p:nvGraphicFramePr>
          <p:cNvPr id="4" name="Table 3"/>
          <p:cNvGraphicFramePr>
            <a:graphicFrameLocks noGrp="1"/>
          </p:cNvGraphicFramePr>
          <p:nvPr/>
        </p:nvGraphicFramePr>
        <p:xfrm>
          <a:off x="381000" y="1371600"/>
          <a:ext cx="4168204" cy="4064001"/>
        </p:xfrm>
        <a:graphic>
          <a:graphicData uri="http://schemas.openxmlformats.org/drawingml/2006/table">
            <a:tbl>
              <a:tblPr/>
              <a:tblGrid>
                <a:gridCol w="1042051">
                  <a:extLst>
                    <a:ext uri="{9D8B030D-6E8A-4147-A177-3AD203B41FA5}">
                      <a16:colId xmlns:a16="http://schemas.microsoft.com/office/drawing/2014/main" val="20000"/>
                    </a:ext>
                  </a:extLst>
                </a:gridCol>
                <a:gridCol w="1042051">
                  <a:extLst>
                    <a:ext uri="{9D8B030D-6E8A-4147-A177-3AD203B41FA5}">
                      <a16:colId xmlns:a16="http://schemas.microsoft.com/office/drawing/2014/main" val="20001"/>
                    </a:ext>
                  </a:extLst>
                </a:gridCol>
                <a:gridCol w="1042051">
                  <a:extLst>
                    <a:ext uri="{9D8B030D-6E8A-4147-A177-3AD203B41FA5}">
                      <a16:colId xmlns:a16="http://schemas.microsoft.com/office/drawing/2014/main" val="20002"/>
                    </a:ext>
                  </a:extLst>
                </a:gridCol>
                <a:gridCol w="1042051">
                  <a:extLst>
                    <a:ext uri="{9D8B030D-6E8A-4147-A177-3AD203B41FA5}">
                      <a16:colId xmlns:a16="http://schemas.microsoft.com/office/drawing/2014/main" val="20003"/>
                    </a:ext>
                  </a:extLst>
                </a:gridCol>
              </a:tblGrid>
              <a:tr h="250092">
                <a:tc gridSpan="4">
                  <a:txBody>
                    <a:bodyPr/>
                    <a:lstStyle/>
                    <a:p>
                      <a:pPr algn="l"/>
                      <a:r>
                        <a:rPr lang="en-IN" sz="1200" b="1" dirty="0"/>
                        <a:t>Table I. Chemical Analysis of Skin Flakes Vs Cosmetic Flakes</a:t>
                      </a:r>
                      <a:endParaRPr lang="en-IN" sz="1200" dirty="0"/>
                    </a:p>
                  </a:txBody>
                  <a:tcPr marL="62523" marR="62523" marT="31262" marB="31262">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10000"/>
                  </a:ext>
                </a:extLst>
              </a:tr>
              <a:tr h="437662">
                <a:tc gridSpan="2">
                  <a:txBody>
                    <a:bodyPr/>
                    <a:lstStyle/>
                    <a:p>
                      <a:r>
                        <a:rPr lang="en-IN" sz="1200" b="1" dirty="0"/>
                        <a:t>Electrolytes in Skin Tissue</a:t>
                      </a:r>
                      <a:endParaRPr lang="en-IN" sz="1200" dirty="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IN"/>
                    </a:p>
                  </a:txBody>
                  <a:tcPr/>
                </a:tc>
                <a:tc gridSpan="2">
                  <a:txBody>
                    <a:bodyPr/>
                    <a:lstStyle/>
                    <a:p>
                      <a:r>
                        <a:rPr lang="en-IN" sz="1200" b="1"/>
                        <a:t>Dominant Elements in Cosmetics</a:t>
                      </a:r>
                      <a:endParaRPr lang="en-IN" sz="120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IN"/>
                    </a:p>
                  </a:txBody>
                  <a:tcPr/>
                </a:tc>
                <a:extLst>
                  <a:ext uri="{0D108BD9-81ED-4DB2-BD59-A6C34878D82A}">
                    <a16:rowId xmlns:a16="http://schemas.microsoft.com/office/drawing/2014/main" val="10001"/>
                  </a:ext>
                </a:extLst>
              </a:tr>
              <a:tr h="625231">
                <a:tc>
                  <a:txBody>
                    <a:bodyPr/>
                    <a:lstStyle/>
                    <a:p>
                      <a:r>
                        <a:rPr lang="en-IN" sz="1200" b="1" dirty="0" err="1"/>
                        <a:t>Cations</a:t>
                      </a:r>
                      <a:br>
                        <a:rPr lang="en-IN" sz="1200" dirty="0"/>
                      </a:br>
                      <a:r>
                        <a:rPr lang="en-IN" sz="1200" dirty="0"/>
                        <a:t>(Concentration in the body)</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b="1" dirty="0"/>
                        <a:t>First Ionization Potential</a:t>
                      </a:r>
                      <a:endParaRPr lang="en-IN" sz="1200" dirty="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b="1" dirty="0"/>
                        <a:t>Element</a:t>
                      </a:r>
                      <a:endParaRPr lang="en-IN" sz="1200" dirty="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b="1"/>
                        <a:t>First Ionization Potential</a:t>
                      </a:r>
                      <a:endParaRPr lang="en-IN" sz="120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437662">
                <a:tc>
                  <a:txBody>
                    <a:bodyPr/>
                    <a:lstStyle/>
                    <a:p>
                      <a:r>
                        <a:rPr lang="en-IN" sz="1200"/>
                        <a:t>Na+ (3179 ppm)</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-2.710 </a:t>
                      </a:r>
                      <a:r>
                        <a:rPr lang="en-IN" sz="1200" dirty="0" err="1"/>
                        <a:t>eV</a:t>
                      </a:r>
                      <a:endParaRPr lang="en-IN" sz="1200" dirty="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Ti</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a:t>6.82 eV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250092">
                <a:tc>
                  <a:txBody>
                    <a:bodyPr/>
                    <a:lstStyle/>
                    <a:p>
                      <a:r>
                        <a:rPr lang="en-IN" sz="1200"/>
                        <a:t>K+ (152 ppm)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-2.931 </a:t>
                      </a:r>
                      <a:r>
                        <a:rPr lang="en-IN" sz="1200" dirty="0" err="1"/>
                        <a:t>eV</a:t>
                      </a:r>
                      <a:endParaRPr lang="en-IN" sz="1200" dirty="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err="1"/>
                        <a:t>Tc</a:t>
                      </a:r>
                      <a:endParaRPr lang="en-IN" sz="1200" dirty="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a:t>7.28 eV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r h="437662">
                <a:tc>
                  <a:txBody>
                    <a:bodyPr/>
                    <a:lstStyle/>
                    <a:p>
                      <a:r>
                        <a:rPr lang="en-IN" sz="1200"/>
                        <a:t>Ca++ (14 ppm)</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a:t>-2.868 eV</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P</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10.49 </a:t>
                      </a:r>
                      <a:r>
                        <a:rPr lang="en-IN" sz="1200" dirty="0" err="1"/>
                        <a:t>eV</a:t>
                      </a:r>
                      <a:r>
                        <a:rPr lang="en-IN" sz="1200" dirty="0"/>
                        <a:t>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5"/>
                  </a:ext>
                </a:extLst>
              </a:tr>
              <a:tr h="250092">
                <a:tc>
                  <a:txBody>
                    <a:bodyPr/>
                    <a:lstStyle/>
                    <a:p>
                      <a:endParaRPr lang="en-IN" sz="120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IN" sz="120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Si</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8.15 </a:t>
                      </a:r>
                      <a:r>
                        <a:rPr lang="en-IN" sz="1200" dirty="0" err="1"/>
                        <a:t>eV</a:t>
                      </a:r>
                      <a:r>
                        <a:rPr lang="en-IN" sz="1200" dirty="0"/>
                        <a:t>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6"/>
                  </a:ext>
                </a:extLst>
              </a:tr>
              <a:tr h="250092">
                <a:tc>
                  <a:txBody>
                    <a:bodyPr/>
                    <a:lstStyle/>
                    <a:p>
                      <a:endParaRPr lang="en-IN" sz="120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endParaRPr lang="en-IN" sz="120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Al</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5.99 </a:t>
                      </a:r>
                      <a:r>
                        <a:rPr lang="en-IN" sz="1200" dirty="0" err="1"/>
                        <a:t>eV</a:t>
                      </a:r>
                      <a:r>
                        <a:rPr lang="en-IN" sz="1200" dirty="0"/>
                        <a:t>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7"/>
                  </a:ext>
                </a:extLst>
              </a:tr>
              <a:tr h="250092">
                <a:tc gridSpan="2">
                  <a:txBody>
                    <a:bodyPr/>
                    <a:lstStyle/>
                    <a:p>
                      <a:r>
                        <a:rPr lang="en-IN" sz="1200" b="1"/>
                        <a:t>Anions</a:t>
                      </a:r>
                      <a:endParaRPr lang="en-IN" sz="120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en-IN"/>
                    </a:p>
                  </a:txBody>
                  <a:tcPr/>
                </a:tc>
                <a:tc>
                  <a:txBody>
                    <a:bodyPr/>
                    <a:lstStyle/>
                    <a:p>
                      <a:r>
                        <a:rPr lang="en-IN" sz="1200" dirty="0"/>
                        <a:t>Fe</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7.87 </a:t>
                      </a:r>
                      <a:r>
                        <a:rPr lang="en-IN" sz="1200" dirty="0" err="1"/>
                        <a:t>eV</a:t>
                      </a:r>
                      <a:r>
                        <a:rPr lang="en-IN" sz="1200" dirty="0"/>
                        <a:t>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8"/>
                  </a:ext>
                </a:extLst>
              </a:tr>
              <a:tr h="437662">
                <a:tc>
                  <a:txBody>
                    <a:bodyPr/>
                    <a:lstStyle/>
                    <a:p>
                      <a:r>
                        <a:rPr lang="en-IN" sz="1200"/>
                        <a:t>C1- (2556 ppm)</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a:t>+1.358 eV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Mg</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7.65 </a:t>
                      </a:r>
                      <a:r>
                        <a:rPr lang="en-IN" sz="1200" dirty="0" err="1"/>
                        <a:t>eV</a:t>
                      </a:r>
                      <a:r>
                        <a:rPr lang="en-IN" sz="1200" dirty="0"/>
                        <a:t> </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9"/>
                  </a:ext>
                </a:extLst>
              </a:tr>
              <a:tr h="437662">
                <a:tc>
                  <a:txBody>
                    <a:bodyPr/>
                    <a:lstStyle/>
                    <a:p>
                      <a:r>
                        <a:rPr lang="en-IN" sz="1200"/>
                        <a:t>HC03- (1664 ppm)</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a:t>+1.080 eV</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a:t>Cr</a:t>
                      </a:r>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tc>
                  <a:txBody>
                    <a:bodyPr/>
                    <a:lstStyle/>
                    <a:p>
                      <a:r>
                        <a:rPr lang="en-IN" sz="1200" dirty="0"/>
                        <a:t>6.77 </a:t>
                      </a:r>
                      <a:r>
                        <a:rPr lang="en-IN" sz="1200" dirty="0" err="1"/>
                        <a:t>eV</a:t>
                      </a:r>
                      <a:endParaRPr lang="en-IN" sz="1200" dirty="0"/>
                    </a:p>
                  </a:txBody>
                  <a:tcPr marL="62523" marR="62523" marT="31262" marB="31262" anchor="ctr">
                    <a:lnL>
                      <a:noFill/>
                    </a:lnL>
                    <a:lnR>
                      <a:noFill/>
                    </a:lnR>
                    <a:lnT>
                      <a:noFill/>
                    </a:lnT>
                    <a:lnB>
                      <a:noFill/>
                    </a:lnB>
                    <a:gradFill>
                      <a:gsLst>
                        <a:gs pos="0">
                          <a:schemeClr val="tx1">
                            <a:lumMod val="50000"/>
                            <a:lumOff val="5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10"/>
                  </a:ext>
                </a:extLst>
              </a:tr>
            </a:tbl>
          </a:graphicData>
        </a:graphic>
      </p:graphicFrame>
      <p:pic>
        <p:nvPicPr>
          <p:cNvPr id="1026" name="Picture 2" descr="http://www.lricks.com/images/crfig5.gif"/>
          <p:cNvPicPr>
            <a:picLocks noChangeAspect="1" noChangeArrowheads="1"/>
          </p:cNvPicPr>
          <p:nvPr/>
        </p:nvPicPr>
        <p:blipFill>
          <a:blip r:embed="rId2" cstate="print"/>
          <a:srcRect/>
          <a:stretch>
            <a:fillRect/>
          </a:stretch>
        </p:blipFill>
        <p:spPr bwMode="auto">
          <a:xfrm>
            <a:off x="4876800" y="1447800"/>
            <a:ext cx="3790950" cy="2352675"/>
          </a:xfrm>
          <a:prstGeom prst="rect">
            <a:avLst/>
          </a:prstGeom>
          <a:noFill/>
        </p:spPr>
      </p:pic>
      <p:graphicFrame>
        <p:nvGraphicFramePr>
          <p:cNvPr id="6" name="Table 5"/>
          <p:cNvGraphicFramePr>
            <a:graphicFrameLocks noGrp="1"/>
          </p:cNvGraphicFramePr>
          <p:nvPr/>
        </p:nvGraphicFramePr>
        <p:xfrm>
          <a:off x="5105400" y="4038600"/>
          <a:ext cx="3505200" cy="2621280"/>
        </p:xfrm>
        <a:graphic>
          <a:graphicData uri="http://schemas.openxmlformats.org/drawingml/2006/table">
            <a:tbl>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533400">
                <a:tc>
                  <a:txBody>
                    <a:bodyPr/>
                    <a:lstStyle/>
                    <a:p>
                      <a:pPr algn="l"/>
                      <a:r>
                        <a:rPr lang="en-IN" sz="1400" dirty="0"/>
                        <a:t>-channel threshold voltage </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a:r>
                        <a:rPr lang="el-GR" sz="1400"/>
                        <a:t>Δ +0.10 </a:t>
                      </a:r>
                      <a:r>
                        <a:rPr lang="en-IN" sz="1400"/>
                        <a:t>VDC</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0"/>
                  </a:ext>
                </a:extLst>
              </a:tr>
              <a:tr h="533400">
                <a:tc>
                  <a:txBody>
                    <a:bodyPr/>
                    <a:lstStyle/>
                    <a:p>
                      <a:pPr algn="l"/>
                      <a:r>
                        <a:rPr lang="en-IN" sz="1400" dirty="0"/>
                        <a:t>p-channel breakdown voltage </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a:r>
                        <a:rPr lang="el-GR" sz="1400" dirty="0"/>
                        <a:t>Δ -4.72 </a:t>
                      </a:r>
                      <a:r>
                        <a:rPr lang="en-IN" sz="1400" dirty="0"/>
                        <a:t>VDC</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1"/>
                  </a:ext>
                </a:extLst>
              </a:tr>
              <a:tr h="506730">
                <a:tc>
                  <a:txBody>
                    <a:bodyPr/>
                    <a:lstStyle/>
                    <a:p>
                      <a:pPr algn="l"/>
                      <a:r>
                        <a:rPr lang="en-IN" sz="1400" dirty="0"/>
                        <a:t>source-drain resistance(N+) </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a:r>
                        <a:rPr lang="el-GR" sz="1400" dirty="0"/>
                        <a:t>Δ+8.59 Ω/</a:t>
                      </a:r>
                      <a:r>
                        <a:rPr lang="en-IN" sz="1400" dirty="0"/>
                        <a:t>sq.</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2"/>
                  </a:ext>
                </a:extLst>
              </a:tr>
              <a:tr h="472440">
                <a:tc>
                  <a:txBody>
                    <a:bodyPr/>
                    <a:lstStyle/>
                    <a:p>
                      <a:pPr algn="l"/>
                      <a:r>
                        <a:rPr lang="en-IN" sz="1400" dirty="0"/>
                        <a:t>p-channel threshold voltage </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a:r>
                        <a:rPr lang="en-IN" sz="1400" dirty="0"/>
                        <a:t>no change</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3"/>
                  </a:ext>
                </a:extLst>
              </a:tr>
              <a:tr h="506730">
                <a:tc>
                  <a:txBody>
                    <a:bodyPr/>
                    <a:lstStyle/>
                    <a:p>
                      <a:pPr algn="l"/>
                      <a:r>
                        <a:rPr lang="en-IN" sz="1400"/>
                        <a:t>metal 1 to poly+ resistance</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l"/>
                      <a:r>
                        <a:rPr lang="el-GR" sz="1400" dirty="0"/>
                        <a:t>&gt; 800 Ω</a:t>
                      </a:r>
                    </a:p>
                  </a:txBody>
                  <a:tcPr>
                    <a:lnL>
                      <a:noFill/>
                    </a:lnL>
                    <a:lnR>
                      <a:noFill/>
                    </a:lnR>
                    <a:lnT>
                      <a:noFill/>
                    </a:lnT>
                    <a:lnB>
                      <a:noFill/>
                    </a:lnB>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a:tcPr>
                </a:tc>
                <a:extLst>
                  <a:ext uri="{0D108BD9-81ED-4DB2-BD59-A6C34878D82A}">
                    <a16:rowId xmlns:a16="http://schemas.microsoft.com/office/drawing/2014/main" val="10004"/>
                  </a:ext>
                </a:extLst>
              </a:tr>
            </a:tbl>
          </a:graphicData>
        </a:graphic>
      </p:graphicFrame>
      <p:sp>
        <p:nvSpPr>
          <p:cNvPr id="7" name="Rectangle 6"/>
          <p:cNvSpPr/>
          <p:nvPr/>
        </p:nvSpPr>
        <p:spPr>
          <a:xfrm>
            <a:off x="228600" y="6019800"/>
            <a:ext cx="4419600" cy="646331"/>
          </a:xfrm>
          <a:prstGeom prst="rect">
            <a:avLst/>
          </a:prstGeom>
        </p:spPr>
        <p:txBody>
          <a:bodyPr wrap="square">
            <a:spAutoFit/>
          </a:bodyPr>
          <a:lstStyle/>
          <a:p>
            <a:r>
              <a:rPr lang="en-IN" b="1" dirty="0">
                <a:solidFill>
                  <a:srgbClr val="FF0000"/>
                </a:solidFill>
              </a:rPr>
              <a:t>Change in Electrical parameters of a wafer was contaminated with a common talc</a:t>
            </a:r>
          </a:p>
        </p:txBody>
      </p:sp>
      <p:cxnSp>
        <p:nvCxnSpPr>
          <p:cNvPr id="9" name="Straight Arrow Connector 8"/>
          <p:cNvCxnSpPr/>
          <p:nvPr/>
        </p:nvCxnSpPr>
        <p:spPr>
          <a:xfrm>
            <a:off x="4419600" y="6324600"/>
            <a:ext cx="533400" cy="1588"/>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0BDE-A0FC-7E2B-EDD5-FADA0E810DE7}"/>
              </a:ext>
            </a:extLst>
          </p:cNvPr>
          <p:cNvSpPr>
            <a:spLocks noGrp="1"/>
          </p:cNvSpPr>
          <p:nvPr>
            <p:ph type="title"/>
          </p:nvPr>
        </p:nvSpPr>
        <p:spPr/>
        <p:txBody>
          <a:bodyPr/>
          <a:lstStyle/>
          <a:p>
            <a:pPr eaLnBrk="1" hangingPunct="1">
              <a:lnSpc>
                <a:spcPct val="200000"/>
              </a:lnSpc>
            </a:pPr>
            <a:r>
              <a:rPr lang="en-US" b="1" dirty="0">
                <a:solidFill>
                  <a:srgbClr val="C00000"/>
                </a:solidFill>
                <a:latin typeface="Arial Rounded MT Bold" panose="020F0704030504030204" pitchFamily="34" charset="0"/>
                <a:cs typeface="Arial" charset="0"/>
              </a:rPr>
              <a:t>Introduction</a:t>
            </a:r>
          </a:p>
        </p:txBody>
      </p:sp>
      <p:sp>
        <p:nvSpPr>
          <p:cNvPr id="8" name="TextBox 7">
            <a:extLst>
              <a:ext uri="{FF2B5EF4-FFF2-40B4-BE49-F238E27FC236}">
                <a16:creationId xmlns:a16="http://schemas.microsoft.com/office/drawing/2014/main" id="{33DAED6B-8EF9-7A85-4FE5-32EB3C994069}"/>
              </a:ext>
            </a:extLst>
          </p:cNvPr>
          <p:cNvSpPr txBox="1"/>
          <p:nvPr/>
        </p:nvSpPr>
        <p:spPr>
          <a:xfrm>
            <a:off x="133350" y="1153874"/>
            <a:ext cx="8877300" cy="5704126"/>
          </a:xfrm>
          <a:prstGeom prst="rect">
            <a:avLst/>
          </a:prstGeom>
          <a:noFill/>
        </p:spPr>
        <p:txBody>
          <a:bodyPr wrap="square" rtlCol="0">
            <a:spAutoFit/>
          </a:bodyPr>
          <a:lstStyle/>
          <a:p>
            <a:pPr marL="457200" indent="-457200">
              <a:buFont typeface="Arial" panose="020B0604020202020204" pitchFamily="34" charset="0"/>
              <a:buChar char="•"/>
            </a:pPr>
            <a:r>
              <a:rPr kumimoji="0" lang="en-US" sz="2800" b="1" i="0" u="none" strike="noStrike" kern="1200" cap="none" spc="0" normalizeH="0" baseline="0" noProof="0" dirty="0">
                <a:ln>
                  <a:noFill/>
                </a:ln>
                <a:solidFill>
                  <a:srgbClr val="7030A0"/>
                </a:solidFill>
                <a:effectLst/>
                <a:uLnTx/>
                <a:uFillTx/>
                <a:latin typeface="Calibri"/>
                <a:ea typeface="+mj-ea"/>
                <a:cs typeface="Calibri"/>
              </a:rPr>
              <a:t>What is a clean room?</a:t>
            </a:r>
          </a:p>
          <a:p>
            <a:r>
              <a:rPr lang="en-US" sz="2800" b="1" dirty="0">
                <a:solidFill>
                  <a:srgbClr val="7030A0"/>
                </a:solidFill>
                <a:latin typeface="Calibri"/>
                <a:ea typeface="+mj-ea"/>
                <a:cs typeface="Calibri"/>
              </a:rPr>
              <a:t>As per ISO standard-14644-1:2015</a:t>
            </a:r>
          </a:p>
          <a:p>
            <a:pPr>
              <a:lnSpc>
                <a:spcPct val="150000"/>
              </a:lnSpc>
            </a:pPr>
            <a:r>
              <a:rPr lang="en-US" b="1" i="1" dirty="0">
                <a:effectLst/>
                <a:latin typeface="Helvetica" panose="020B0604020202020204" pitchFamily="34" charset="0"/>
              </a:rPr>
              <a:t> “</a:t>
            </a:r>
            <a:r>
              <a:rPr lang="en-US" i="1" dirty="0">
                <a:effectLst/>
                <a:latin typeface="Helvetica" panose="020B0604020202020204" pitchFamily="34" charset="0"/>
              </a:rPr>
              <a:t>Room </a:t>
            </a:r>
            <a:r>
              <a:rPr lang="en-US" i="1" dirty="0">
                <a:latin typeface="Helvetica" panose="020B0604020202020204" pitchFamily="34" charset="0"/>
              </a:rPr>
              <a:t>in </a:t>
            </a:r>
            <a:r>
              <a:rPr lang="en-US" i="1" dirty="0">
                <a:effectLst/>
                <a:latin typeface="Helvetica" panose="020B0604020202020204" pitchFamily="34" charset="0"/>
              </a:rPr>
              <a:t>which the number of airborne particles is controlled and classified, and which is designed, constructed and operated in a manner to control the introduction, generation and retention of particles inside the room and in which other relevant parameters such as temperature ,humidity, pressure are controlled as necessary</a:t>
            </a:r>
            <a:r>
              <a:rPr lang="en-US" b="1" i="1" dirty="0">
                <a:effectLst/>
                <a:latin typeface="Helvetica" panose="020B0604020202020204" pitchFamily="34" charset="0"/>
              </a:rPr>
              <a:t>”</a:t>
            </a:r>
          </a:p>
          <a:p>
            <a:pPr marL="457200" indent="-457200">
              <a:lnSpc>
                <a:spcPct val="150000"/>
              </a:lnSpc>
              <a:buFont typeface="Arial" panose="020B0604020202020204" pitchFamily="34" charset="0"/>
              <a:buChar char="•"/>
            </a:pPr>
            <a:r>
              <a:rPr lang="en-US" sz="2800" b="1" dirty="0">
                <a:solidFill>
                  <a:srgbClr val="7030A0"/>
                </a:solidFill>
                <a:latin typeface="Calibri"/>
                <a:ea typeface="+mj-ea"/>
                <a:cs typeface="Calibri"/>
              </a:rPr>
              <a:t>Why cleanroom training?</a:t>
            </a:r>
          </a:p>
          <a:p>
            <a:pPr algn="just">
              <a:lnSpc>
                <a:spcPct val="150000"/>
              </a:lnSpc>
              <a:buFont typeface="Wingdings" panose="05000000000000000000" pitchFamily="2" charset="2"/>
              <a:buChar char="Ø"/>
            </a:pPr>
            <a:r>
              <a:rPr lang="en-US" sz="1800" b="0" i="1" dirty="0">
                <a:latin typeface="Helvetica" panose="020B0604020202020204" pitchFamily="34" charset="0"/>
                <a:cs typeface="Helvetica" panose="020B0604020202020204" pitchFamily="34" charset="0"/>
              </a:rPr>
              <a:t> </a:t>
            </a:r>
            <a:r>
              <a:rPr lang="en-US" i="1" dirty="0">
                <a:latin typeface="Helvetica" panose="020B0604020202020204" pitchFamily="34" charset="0"/>
              </a:rPr>
              <a:t>The Clean room environment is carefully maintained at particular standards and has equipment's which are delicate and precisely calibrated</a:t>
            </a:r>
          </a:p>
          <a:p>
            <a:pPr algn="just">
              <a:lnSpc>
                <a:spcPct val="150000"/>
              </a:lnSpc>
              <a:buFont typeface="Wingdings" panose="05000000000000000000" pitchFamily="2" charset="2"/>
              <a:buChar char="Ø"/>
            </a:pPr>
            <a:r>
              <a:rPr lang="en-US" i="1" dirty="0">
                <a:latin typeface="Helvetica" panose="020B0604020202020204" pitchFamily="34" charset="0"/>
              </a:rPr>
              <a:t> The chemicals and gases used in the facility may be extremely hazardous</a:t>
            </a:r>
          </a:p>
          <a:p>
            <a:pPr algn="just">
              <a:lnSpc>
                <a:spcPct val="150000"/>
              </a:lnSpc>
              <a:buFont typeface="Wingdings" panose="05000000000000000000" pitchFamily="2" charset="2"/>
              <a:buChar char="Ø"/>
            </a:pPr>
            <a:r>
              <a:rPr lang="en-US" i="1" dirty="0">
                <a:latin typeface="Helvetica" panose="020B0604020202020204" pitchFamily="34" charset="0"/>
              </a:rPr>
              <a:t>  Mis-use may lead, not only to  destruction/malfunctioning of the device, but could also pose danger to personnel/instrument</a:t>
            </a:r>
          </a:p>
          <a:p>
            <a:pPr>
              <a:lnSpc>
                <a:spcPct val="150000"/>
              </a:lnSpc>
            </a:pPr>
            <a:endParaRPr lang="en-IN" i="1" dirty="0">
              <a:solidFill>
                <a:srgbClr val="C00000"/>
              </a:solidFill>
              <a:latin typeface="Helvetica" panose="020B0604020202020204" pitchFamily="34" charset="0"/>
            </a:endParaRPr>
          </a:p>
        </p:txBody>
      </p:sp>
    </p:spTree>
    <p:extLst>
      <p:ext uri="{BB962C8B-B14F-4D97-AF65-F5344CB8AC3E}">
        <p14:creationId xmlns:p14="http://schemas.microsoft.com/office/powerpoint/2010/main" val="2494697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766762" y="1447800"/>
            <a:ext cx="7615238" cy="47498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457200" y="-171450"/>
            <a:ext cx="8229600" cy="1143000"/>
          </a:xfrm>
        </p:spPr>
        <p:txBody>
          <a:bodyPr>
            <a:normAutofit/>
          </a:bodyPr>
          <a:lstStyle/>
          <a:p>
            <a:pPr eaLnBrk="1" hangingPunct="1"/>
            <a:r>
              <a:rPr lang="en-US" b="1" dirty="0">
                <a:solidFill>
                  <a:srgbClr val="C00000"/>
                </a:solidFill>
                <a:latin typeface="Arial Rounded MT Bold" panose="020F0704030504030204" pitchFamily="34" charset="0"/>
                <a:cs typeface="Arial" charset="0"/>
              </a:rPr>
              <a:t>Contamination Sources</a:t>
            </a:r>
          </a:p>
        </p:txBody>
      </p:sp>
      <p:sp>
        <p:nvSpPr>
          <p:cNvPr id="32770" name="Rectangle 3"/>
          <p:cNvSpPr>
            <a:spLocks noGrp="1" noChangeArrowheads="1"/>
          </p:cNvSpPr>
          <p:nvPr>
            <p:ph idx="1"/>
          </p:nvPr>
        </p:nvSpPr>
        <p:spPr>
          <a:xfrm>
            <a:off x="457200" y="1417637"/>
            <a:ext cx="8229600" cy="4525963"/>
          </a:xfrm>
        </p:spPr>
        <p:txBody>
          <a:bodyPr/>
          <a:lstStyle/>
          <a:p>
            <a:pPr eaLnBrk="1" hangingPunct="1"/>
            <a:r>
              <a:rPr lang="en-US" dirty="0">
                <a:latin typeface="Arial" charset="0"/>
                <a:cs typeface="Arial" charset="0"/>
              </a:rPr>
              <a:t>People ~75%</a:t>
            </a:r>
          </a:p>
          <a:p>
            <a:pPr eaLnBrk="1" hangingPunct="1"/>
            <a:r>
              <a:rPr lang="en-US" dirty="0">
                <a:latin typeface="Arial" charset="0"/>
                <a:cs typeface="Arial" charset="0"/>
              </a:rPr>
              <a:t>Ventilation ~15%</a:t>
            </a:r>
          </a:p>
          <a:p>
            <a:pPr eaLnBrk="1" hangingPunct="1"/>
            <a:r>
              <a:rPr lang="en-US" dirty="0">
                <a:latin typeface="Arial" charset="0"/>
                <a:cs typeface="Arial" charset="0"/>
              </a:rPr>
              <a:t>Room Structure ~5%</a:t>
            </a:r>
          </a:p>
          <a:p>
            <a:pPr eaLnBrk="1" hangingPunct="1"/>
            <a:r>
              <a:rPr lang="en-US" dirty="0">
                <a:latin typeface="Arial" charset="0"/>
                <a:cs typeface="Arial" charset="0"/>
              </a:rPr>
              <a:t>Equipment ~5%</a:t>
            </a:r>
          </a:p>
          <a:p>
            <a:pPr eaLnBrk="1" hangingPunct="1">
              <a:buFont typeface="Wingdings" pitchFamily="2" charset="2"/>
              <a:buNone/>
            </a:pPr>
            <a:endParaRPr lang="en-US" dirty="0">
              <a:latin typeface="Arial" charset="0"/>
              <a:cs typeface="Arial" charset="0"/>
            </a:endParaRPr>
          </a:p>
        </p:txBody>
      </p:sp>
      <p:pic>
        <p:nvPicPr>
          <p:cNvPr id="43012" name="Picture 4" descr="https://encrypted-tbn2.gstatic.com/images?q=tbn:ANd9GcT3DVCYsuOW0xvV2JBXY56Uazq1vvLW0GXCHOOklosMt3K_FYec"/>
          <p:cNvPicPr>
            <a:picLocks noChangeAspect="1" noChangeArrowheads="1"/>
          </p:cNvPicPr>
          <p:nvPr/>
        </p:nvPicPr>
        <p:blipFill>
          <a:blip r:embed="rId2" cstate="print"/>
          <a:srcRect/>
          <a:stretch>
            <a:fillRect/>
          </a:stretch>
        </p:blipFill>
        <p:spPr bwMode="auto">
          <a:xfrm>
            <a:off x="6019800" y="1371600"/>
            <a:ext cx="1908913" cy="2124000"/>
          </a:xfrm>
          <a:prstGeom prst="rect">
            <a:avLst/>
          </a:prstGeom>
          <a:noFill/>
        </p:spPr>
      </p:pic>
      <p:pic>
        <p:nvPicPr>
          <p:cNvPr id="66562" name="Picture 2" descr="http://3.bp.blogspot.com/-Zx_K5s6zoc8/UGQymDdJEgI/AAAAAAAABsE/B8jEi956dsU/s320/DSC_8695.jpg"/>
          <p:cNvPicPr>
            <a:picLocks noChangeAspect="1" noChangeArrowheads="1"/>
          </p:cNvPicPr>
          <p:nvPr/>
        </p:nvPicPr>
        <p:blipFill>
          <a:blip r:embed="rId3" cstate="print"/>
          <a:srcRect/>
          <a:stretch>
            <a:fillRect/>
          </a:stretch>
        </p:blipFill>
        <p:spPr bwMode="auto">
          <a:xfrm>
            <a:off x="380285" y="3733800"/>
            <a:ext cx="3505915" cy="2333626"/>
          </a:xfrm>
          <a:prstGeom prst="rect">
            <a:avLst/>
          </a:prstGeom>
          <a:noFill/>
        </p:spPr>
      </p:pic>
      <p:pic>
        <p:nvPicPr>
          <p:cNvPr id="66566" name="Picture 6" descr="https://encrypted-tbn3.gstatic.com/images?q=tbn:ANd9GcS91HG84agySP090XebMP_QC8uEY8d0j3psVRbZFZQz3G2HnUhU"/>
          <p:cNvPicPr>
            <a:picLocks noChangeAspect="1" noChangeArrowheads="1"/>
          </p:cNvPicPr>
          <p:nvPr/>
        </p:nvPicPr>
        <p:blipFill>
          <a:blip r:embed="rId4" cstate="print"/>
          <a:srcRect/>
          <a:stretch>
            <a:fillRect/>
          </a:stretch>
        </p:blipFill>
        <p:spPr bwMode="auto">
          <a:xfrm>
            <a:off x="4380052" y="3657600"/>
            <a:ext cx="4154347" cy="2781301"/>
          </a:xfrm>
          <a:prstGeom prst="rect">
            <a:avLst/>
          </a:prstGeom>
          <a:noFill/>
        </p:spPr>
      </p:pic>
    </p:spTree>
    <p:extLst>
      <p:ext uri="{BB962C8B-B14F-4D97-AF65-F5344CB8AC3E}">
        <p14:creationId xmlns:p14="http://schemas.microsoft.com/office/powerpoint/2010/main" val="1292017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latin typeface="Arial Rounded MT Bold" panose="020F0704030504030204" pitchFamily="34" charset="0"/>
                <a:cs typeface="Arial" charset="0"/>
              </a:rPr>
              <a:t>You are the Primary Contaminant!</a:t>
            </a:r>
            <a:endParaRPr lang="en-IN" b="1" dirty="0">
              <a:solidFill>
                <a:srgbClr val="C00000"/>
              </a:solidFill>
              <a:latin typeface="Arial Rounded MT Bold" panose="020F0704030504030204" pitchFamily="34" charset="0"/>
              <a:cs typeface="Arial" charset="0"/>
            </a:endParaRPr>
          </a:p>
        </p:txBody>
      </p:sp>
      <p:pic>
        <p:nvPicPr>
          <p:cNvPr id="4" name="Picture 7" descr="particles generation"/>
          <p:cNvPicPr>
            <a:picLocks noGrp="1" noChangeAspect="1" noChangeArrowheads="1"/>
          </p:cNvPicPr>
          <p:nvPr>
            <p:ph idx="1"/>
          </p:nvPr>
        </p:nvPicPr>
        <p:blipFill>
          <a:blip r:embed="rId2" cstate="print">
            <a:clrChange>
              <a:clrFrom>
                <a:srgbClr val="FFFFFF"/>
              </a:clrFrom>
              <a:clrTo>
                <a:srgbClr val="FFFFFF">
                  <a:alpha val="0"/>
                </a:srgbClr>
              </a:clrTo>
            </a:clrChange>
          </a:blip>
          <a:srcRect t="5334" r="6445" b="3510"/>
          <a:stretch>
            <a:fillRect/>
          </a:stretch>
        </p:blipFill>
        <p:spPr bwMode="auto">
          <a:xfrm>
            <a:off x="533400" y="1339173"/>
            <a:ext cx="7828635" cy="475682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0" y="1"/>
            <a:ext cx="9144000" cy="68675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2AD33-DBA7-9F91-809C-AC95CEBC29C8}"/>
              </a:ext>
            </a:extLst>
          </p:cNvPr>
          <p:cNvSpPr>
            <a:spLocks noGrp="1"/>
          </p:cNvSpPr>
          <p:nvPr>
            <p:ph type="title"/>
          </p:nvPr>
        </p:nvSpPr>
        <p:spPr/>
        <p:txBody>
          <a:bodyPr/>
          <a:lstStyle/>
          <a:p>
            <a:r>
              <a:rPr lang="en-US" sz="2500" b="1" dirty="0">
                <a:solidFill>
                  <a:srgbClr val="C00000"/>
                </a:solidFill>
                <a:latin typeface="Arial Rounded MT Bold" panose="020F0704030504030204" pitchFamily="34" charset="0"/>
                <a:ea typeface="+mj-ea"/>
                <a:cs typeface="Arial" charset="0"/>
              </a:rPr>
              <a:t>Gowning Procedure</a:t>
            </a:r>
            <a:br>
              <a:rPr lang="en-IN" sz="2500" b="1" dirty="0">
                <a:solidFill>
                  <a:srgbClr val="C00000"/>
                </a:solidFill>
                <a:latin typeface="Arial Rounded MT Bold" panose="020F0704030504030204" pitchFamily="34" charset="0"/>
                <a:ea typeface="+mj-ea"/>
                <a:cs typeface="Arial" charset="0"/>
              </a:rPr>
            </a:br>
            <a:endParaRPr lang="en-IN" dirty="0"/>
          </a:p>
        </p:txBody>
      </p:sp>
      <p:sp>
        <p:nvSpPr>
          <p:cNvPr id="3" name="Content Placeholder 2">
            <a:extLst>
              <a:ext uri="{FF2B5EF4-FFF2-40B4-BE49-F238E27FC236}">
                <a16:creationId xmlns:a16="http://schemas.microsoft.com/office/drawing/2014/main" id="{79DE6A86-8C2B-ACF3-B501-C0AE02946705}"/>
              </a:ext>
            </a:extLst>
          </p:cNvPr>
          <p:cNvSpPr>
            <a:spLocks noGrp="1"/>
          </p:cNvSpPr>
          <p:nvPr>
            <p:ph idx="1"/>
          </p:nvPr>
        </p:nvSpPr>
        <p:spPr>
          <a:xfrm>
            <a:off x="212704" y="1340768"/>
            <a:ext cx="8718591" cy="5364832"/>
          </a:xfrm>
        </p:spPr>
        <p:txBody>
          <a:bodyPr/>
          <a:lstStyle/>
          <a:p>
            <a:pPr marL="0" indent="0" defTabSz="914400">
              <a:lnSpc>
                <a:spcPct val="150000"/>
              </a:lnSpc>
              <a:buNone/>
            </a:pPr>
            <a:r>
              <a:rPr lang="en-US" sz="2400" dirty="0">
                <a:solidFill>
                  <a:srgbClr val="FF0000"/>
                </a:solidFill>
              </a:rPr>
              <a:t>Order of Gowning</a:t>
            </a:r>
          </a:p>
          <a:p>
            <a:pPr marL="457200" indent="-457200">
              <a:lnSpc>
                <a:spcPct val="150000"/>
              </a:lnSpc>
              <a:buFont typeface="+mj-lt"/>
              <a:buAutoNum type="arabicPeriod"/>
            </a:pPr>
            <a:r>
              <a:rPr lang="en-US" i="1" dirty="0">
                <a:solidFill>
                  <a:srgbClr val="7030A0"/>
                </a:solidFill>
              </a:rPr>
              <a:t>Put on the Facemask available in the Gowning area</a:t>
            </a:r>
          </a:p>
          <a:p>
            <a:pPr marL="457200" indent="-457200">
              <a:buFont typeface="+mj-lt"/>
              <a:buAutoNum type="arabicPeriod"/>
            </a:pPr>
            <a:r>
              <a:rPr lang="en-US" i="1" dirty="0">
                <a:solidFill>
                  <a:srgbClr val="7030A0"/>
                </a:solidFill>
              </a:rPr>
              <a:t>Followed by Hairnet</a:t>
            </a:r>
          </a:p>
          <a:p>
            <a:pPr marL="457200" indent="-457200">
              <a:buFont typeface="+mj-lt"/>
              <a:buAutoNum type="arabicPeriod"/>
            </a:pPr>
            <a:r>
              <a:rPr lang="en-IN" i="1" dirty="0">
                <a:solidFill>
                  <a:srgbClr val="7030A0"/>
                </a:solidFill>
              </a:rPr>
              <a:t>Gown/Bunny suit</a:t>
            </a:r>
          </a:p>
          <a:p>
            <a:pPr marL="457200" indent="-457200">
              <a:buFont typeface="+mj-lt"/>
              <a:buAutoNum type="arabicPeriod"/>
            </a:pPr>
            <a:r>
              <a:rPr lang="en-IN" i="1" dirty="0">
                <a:solidFill>
                  <a:srgbClr val="7030A0"/>
                </a:solidFill>
              </a:rPr>
              <a:t>Booties</a:t>
            </a:r>
          </a:p>
          <a:p>
            <a:pPr marL="457200" indent="-457200">
              <a:buFont typeface="+mj-lt"/>
              <a:buAutoNum type="arabicPeriod"/>
            </a:pPr>
            <a:r>
              <a:rPr lang="en-IN" i="1" dirty="0">
                <a:solidFill>
                  <a:srgbClr val="7030A0"/>
                </a:solidFill>
              </a:rPr>
              <a:t>Gloves</a:t>
            </a:r>
          </a:p>
        </p:txBody>
      </p:sp>
      <p:grpSp>
        <p:nvGrpSpPr>
          <p:cNvPr id="7" name="Group 6">
            <a:extLst>
              <a:ext uri="{FF2B5EF4-FFF2-40B4-BE49-F238E27FC236}">
                <a16:creationId xmlns:a16="http://schemas.microsoft.com/office/drawing/2014/main" id="{73423F1E-3F9B-9FDC-B18E-7D21E7B6E31A}"/>
              </a:ext>
            </a:extLst>
          </p:cNvPr>
          <p:cNvGrpSpPr/>
          <p:nvPr/>
        </p:nvGrpSpPr>
        <p:grpSpPr>
          <a:xfrm>
            <a:off x="182224" y="1340768"/>
            <a:ext cx="8819947" cy="4866913"/>
            <a:chOff x="182224" y="1340768"/>
            <a:chExt cx="8819947" cy="4866913"/>
          </a:xfrm>
        </p:grpSpPr>
        <p:sp>
          <p:nvSpPr>
            <p:cNvPr id="5" name="TextBox 4">
              <a:extLst>
                <a:ext uri="{FF2B5EF4-FFF2-40B4-BE49-F238E27FC236}">
                  <a16:creationId xmlns:a16="http://schemas.microsoft.com/office/drawing/2014/main" id="{07366BB1-EB3F-5D64-9A79-6A4C74CEED01}"/>
                </a:ext>
              </a:extLst>
            </p:cNvPr>
            <p:cNvSpPr txBox="1"/>
            <p:nvPr/>
          </p:nvSpPr>
          <p:spPr>
            <a:xfrm>
              <a:off x="182224" y="4114800"/>
              <a:ext cx="8047376" cy="2092881"/>
            </a:xfrm>
            <a:prstGeom prst="rect">
              <a:avLst/>
            </a:prstGeom>
            <a:noFill/>
          </p:spPr>
          <p:txBody>
            <a:bodyPr wrap="square">
              <a:spAutoFit/>
            </a:bodyPr>
            <a:lstStyle/>
            <a:p>
              <a:pPr algn="l"/>
              <a:r>
                <a:rPr lang="en-US" sz="2400" b="1" dirty="0">
                  <a:solidFill>
                    <a:srgbClr val="FF0000"/>
                  </a:solidFill>
                  <a:latin typeface="Calibri"/>
                  <a:cs typeface="Calibri"/>
                </a:rPr>
                <a:t>De-Gowning Procedure</a:t>
              </a:r>
            </a:p>
            <a:p>
              <a:pPr marL="0" indent="0" algn="l">
                <a:buNone/>
              </a:pPr>
              <a:endParaRPr lang="en-US" b="0" i="0" dirty="0">
                <a:solidFill>
                  <a:srgbClr val="4A4A4A"/>
                </a:solidFill>
                <a:effectLst/>
                <a:latin typeface="istok"/>
              </a:endParaRPr>
            </a:p>
            <a:p>
              <a:pPr defTabSz="457200">
                <a:spcBef>
                  <a:spcPct val="20000"/>
                </a:spcBef>
                <a:buSzPct val="100000"/>
              </a:pPr>
              <a:r>
                <a:rPr lang="en-US" sz="2000" b="1" i="1" dirty="0">
                  <a:solidFill>
                    <a:srgbClr val="7030A0"/>
                  </a:solidFill>
                  <a:latin typeface="Calibri"/>
                  <a:cs typeface="Calibri"/>
                </a:rPr>
                <a:t>De-gowning is done in reverse to the gowning procedure </a:t>
              </a:r>
            </a:p>
            <a:p>
              <a:pPr defTabSz="457200">
                <a:spcBef>
                  <a:spcPct val="20000"/>
                </a:spcBef>
                <a:buSzPct val="100000"/>
              </a:pPr>
              <a:r>
                <a:rPr lang="en-US" sz="2000" b="1" i="1" dirty="0">
                  <a:solidFill>
                    <a:srgbClr val="7030A0"/>
                  </a:solidFill>
                  <a:latin typeface="Calibri"/>
                  <a:cs typeface="Calibri"/>
                </a:rPr>
                <a:t>– from the feet up.</a:t>
              </a:r>
            </a:p>
            <a:p>
              <a:pPr marL="0" indent="0" algn="l">
                <a:buNone/>
              </a:pPr>
              <a:r>
                <a:rPr lang="en-US" sz="2000" b="1" i="1" dirty="0">
                  <a:solidFill>
                    <a:srgbClr val="FF0000"/>
                  </a:solidFill>
                  <a:latin typeface="Calibri"/>
                  <a:cs typeface="Calibri"/>
                </a:rPr>
                <a:t>Note: Properly in place your booties and dispose the </a:t>
              </a:r>
            </a:p>
            <a:p>
              <a:pPr marL="0" indent="0" algn="l">
                <a:buNone/>
              </a:pPr>
              <a:r>
                <a:rPr lang="en-US" sz="2000" b="1" i="1" dirty="0">
                  <a:solidFill>
                    <a:srgbClr val="FF0000"/>
                  </a:solidFill>
                  <a:latin typeface="Calibri"/>
                  <a:cs typeface="Calibri"/>
                </a:rPr>
                <a:t>Facemask and hairnet to bin</a:t>
              </a:r>
            </a:p>
          </p:txBody>
        </p:sp>
        <p:pic>
          <p:nvPicPr>
            <p:cNvPr id="6" name="Picture 5">
              <a:extLst>
                <a:ext uri="{FF2B5EF4-FFF2-40B4-BE49-F238E27FC236}">
                  <a16:creationId xmlns:a16="http://schemas.microsoft.com/office/drawing/2014/main" id="{A8E902A9-3988-FE44-CD23-435560EBB5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24600" y="1340768"/>
              <a:ext cx="2677571" cy="15078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8" name="Picture 7">
            <a:extLst>
              <a:ext uri="{FF2B5EF4-FFF2-40B4-BE49-F238E27FC236}">
                <a16:creationId xmlns:a16="http://schemas.microsoft.com/office/drawing/2014/main" id="{AC41CF9D-A3A9-8DE1-7D98-85D21F410F97}"/>
              </a:ext>
            </a:extLst>
          </p:cNvPr>
          <p:cNvPicPr>
            <a:picLocks noChangeAspect="1"/>
          </p:cNvPicPr>
          <p:nvPr/>
        </p:nvPicPr>
        <p:blipFill>
          <a:blip r:embed="rId3"/>
          <a:stretch>
            <a:fillRect/>
          </a:stretch>
        </p:blipFill>
        <p:spPr>
          <a:xfrm>
            <a:off x="6377491" y="3061839"/>
            <a:ext cx="2588766" cy="345168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035054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9380" y="1524000"/>
            <a:ext cx="4928419" cy="5029200"/>
          </a:xfrm>
          <a:prstGeom prst="rect">
            <a:avLst/>
          </a:prstGeom>
          <a:noFill/>
          <a:ln w="9525">
            <a:noFill/>
            <a:miter lim="800000"/>
            <a:headEnd/>
            <a:tailEnd/>
          </a:ln>
          <a:effectLst/>
        </p:spPr>
      </p:pic>
      <p:sp>
        <p:nvSpPr>
          <p:cNvPr id="7" name="TextBox 6"/>
          <p:cNvSpPr txBox="1"/>
          <p:nvPr/>
        </p:nvSpPr>
        <p:spPr>
          <a:xfrm>
            <a:off x="495300" y="6324600"/>
            <a:ext cx="8153399" cy="400110"/>
          </a:xfrm>
          <a:prstGeom prst="rect">
            <a:avLst/>
          </a:prstGeom>
          <a:noFill/>
        </p:spPr>
        <p:txBody>
          <a:bodyPr wrap="square" rtlCol="0">
            <a:spAutoFit/>
          </a:bodyPr>
          <a:lstStyle/>
          <a:p>
            <a:r>
              <a:rPr lang="en-US" sz="2000" b="1" dirty="0">
                <a:solidFill>
                  <a:srgbClr val="7030A0"/>
                </a:solidFill>
              </a:rPr>
              <a:t>Detailed Gowning /un-gowning Procedure video at NNFC website</a:t>
            </a:r>
          </a:p>
        </p:txBody>
      </p:sp>
      <p:sp>
        <p:nvSpPr>
          <p:cNvPr id="2" name="TextBox 1">
            <a:extLst>
              <a:ext uri="{FF2B5EF4-FFF2-40B4-BE49-F238E27FC236}">
                <a16:creationId xmlns:a16="http://schemas.microsoft.com/office/drawing/2014/main" id="{714D77F9-074E-4989-F16D-64A3647DA4EB}"/>
              </a:ext>
            </a:extLst>
          </p:cNvPr>
          <p:cNvSpPr txBox="1"/>
          <p:nvPr/>
        </p:nvSpPr>
        <p:spPr>
          <a:xfrm>
            <a:off x="393289" y="533400"/>
            <a:ext cx="4800600" cy="477054"/>
          </a:xfrm>
          <a:prstGeom prst="rect">
            <a:avLst/>
          </a:prstGeom>
          <a:noFill/>
        </p:spPr>
        <p:txBody>
          <a:bodyPr wrap="square" rtlCol="0">
            <a:spAutoFit/>
          </a:bodyPr>
          <a:lstStyle/>
          <a:p>
            <a:r>
              <a:rPr lang="en-US" sz="2500" b="1" dirty="0">
                <a:solidFill>
                  <a:srgbClr val="C00000"/>
                </a:solidFill>
                <a:latin typeface="Arial Rounded MT Bold" panose="020F0704030504030204" pitchFamily="34" charset="0"/>
                <a:ea typeface="+mj-ea"/>
                <a:cs typeface="Arial" charset="0"/>
              </a:rPr>
              <a:t>Gowning Procedure</a:t>
            </a:r>
            <a:endParaRPr lang="en-IN" sz="2500" b="1" dirty="0">
              <a:solidFill>
                <a:srgbClr val="C00000"/>
              </a:solidFill>
              <a:latin typeface="Arial Rounded MT Bold" panose="020F0704030504030204" pitchFamily="34" charset="0"/>
              <a:ea typeface="+mj-ea"/>
              <a:cs typeface="Arial" charset="0"/>
            </a:endParaRPr>
          </a:p>
        </p:txBody>
      </p:sp>
      <p:pic>
        <p:nvPicPr>
          <p:cNvPr id="4" name="Picture 3">
            <a:extLst>
              <a:ext uri="{FF2B5EF4-FFF2-40B4-BE49-F238E27FC236}">
                <a16:creationId xmlns:a16="http://schemas.microsoft.com/office/drawing/2014/main" id="{05F50E14-41C1-6100-1177-EFDA6A8A6B3D}"/>
              </a:ext>
            </a:extLst>
          </p:cNvPr>
          <p:cNvPicPr>
            <a:picLocks noChangeAspect="1"/>
          </p:cNvPicPr>
          <p:nvPr/>
        </p:nvPicPr>
        <p:blipFill>
          <a:blip r:embed="rId3"/>
          <a:stretch>
            <a:fillRect/>
          </a:stretch>
        </p:blipFill>
        <p:spPr>
          <a:xfrm>
            <a:off x="5486401" y="1639543"/>
            <a:ext cx="3048000" cy="4660292"/>
          </a:xfrm>
          <a:prstGeom prst="rect">
            <a:avLst/>
          </a:prstGeom>
        </p:spPr>
      </p:pic>
    </p:spTree>
    <p:extLst>
      <p:ext uri="{BB962C8B-B14F-4D97-AF65-F5344CB8AC3E}">
        <p14:creationId xmlns:p14="http://schemas.microsoft.com/office/powerpoint/2010/main" val="3671169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r>
              <a:rPr lang="en-US" b="1" dirty="0">
                <a:solidFill>
                  <a:srgbClr val="C00000"/>
                </a:solidFill>
                <a:latin typeface="Arial Rounded MT Bold" panose="020F0704030504030204" pitchFamily="34" charset="0"/>
                <a:cs typeface="Arial" charset="0"/>
              </a:rPr>
              <a:t>Just after you enter</a:t>
            </a:r>
          </a:p>
        </p:txBody>
      </p:sp>
      <p:sp>
        <p:nvSpPr>
          <p:cNvPr id="3" name="Content Placeholder 2"/>
          <p:cNvSpPr>
            <a:spLocks noGrp="1"/>
          </p:cNvSpPr>
          <p:nvPr>
            <p:ph idx="1"/>
          </p:nvPr>
        </p:nvSpPr>
        <p:spPr>
          <a:xfrm>
            <a:off x="457200" y="1447800"/>
            <a:ext cx="8229600" cy="4525963"/>
          </a:xfrm>
        </p:spPr>
        <p:txBody>
          <a:bodyPr>
            <a:normAutofit/>
          </a:bodyPr>
          <a:lstStyle/>
          <a:p>
            <a:r>
              <a:rPr lang="en-US" sz="2800" dirty="0"/>
              <a:t>A class 100 area at the entry point</a:t>
            </a:r>
          </a:p>
          <a:p>
            <a:r>
              <a:rPr lang="en-US" sz="2800" dirty="0"/>
              <a:t>Make sure the door is open from one side</a:t>
            </a:r>
          </a:p>
          <a:p>
            <a:r>
              <a:rPr lang="en-US" sz="2800" dirty="0"/>
              <a:t>Make sure you spend a few seconds (10-12 sec) there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defTabSz="914400"/>
            <a:r>
              <a:rPr lang="en-US" b="1" dirty="0">
                <a:solidFill>
                  <a:srgbClr val="C00000"/>
                </a:solidFill>
                <a:latin typeface="Arial Rounded MT Bold" panose="020F0704030504030204" pitchFamily="34" charset="0"/>
                <a:cs typeface="Arial" charset="0"/>
              </a:rPr>
              <a:t>Q: Why is the procedure important?</a:t>
            </a:r>
            <a:endParaRPr lang="en-IN" b="1" dirty="0">
              <a:solidFill>
                <a:srgbClr val="C00000"/>
              </a:solidFill>
              <a:latin typeface="Arial Rounded MT Bold" panose="020F0704030504030204" pitchFamily="34" charset="0"/>
              <a:cs typeface="Arial" charset="0"/>
            </a:endParaRPr>
          </a:p>
        </p:txBody>
      </p:sp>
      <p:sp>
        <p:nvSpPr>
          <p:cNvPr id="3" name="Content Placeholder 2"/>
          <p:cNvSpPr>
            <a:spLocks noGrp="1"/>
          </p:cNvSpPr>
          <p:nvPr>
            <p:ph idx="1"/>
          </p:nvPr>
        </p:nvSpPr>
        <p:spPr>
          <a:xfrm>
            <a:off x="212704" y="1600200"/>
            <a:ext cx="8474096" cy="4724400"/>
          </a:xfrm>
        </p:spPr>
        <p:txBody>
          <a:bodyPr>
            <a:normAutofit/>
          </a:bodyPr>
          <a:lstStyle/>
          <a:p>
            <a:pPr>
              <a:lnSpc>
                <a:spcPct val="150000"/>
              </a:lnSpc>
              <a:buFont typeface="Wingdings" panose="05000000000000000000" pitchFamily="2" charset="2"/>
              <a:buChar char="Ø"/>
            </a:pPr>
            <a:r>
              <a:rPr lang="en-US" sz="2400" dirty="0">
                <a:solidFill>
                  <a:srgbClr val="7030A0"/>
                </a:solidFill>
                <a:latin typeface="+mn-lt"/>
                <a:cs typeface="Times New Roman" panose="02020603050405020304" pitchFamily="18" charset="0"/>
              </a:rPr>
              <a:t>Want the dust you generates to fall INSIDE your suit, NOT OUTSIDE.</a:t>
            </a:r>
            <a:endParaRPr lang="en-US" sz="1800" dirty="0">
              <a:solidFill>
                <a:srgbClr val="7030A0"/>
              </a:solidFill>
              <a:latin typeface="+mn-lt"/>
              <a:cs typeface="Times New Roman" panose="02020603050405020304" pitchFamily="18" charset="0"/>
            </a:endParaRPr>
          </a:p>
          <a:p>
            <a:pPr marL="538163" lvl="3" indent="0">
              <a:lnSpc>
                <a:spcPct val="150000"/>
              </a:lnSpc>
              <a:buSzPct val="100000"/>
              <a:buNone/>
            </a:pPr>
            <a:r>
              <a:rPr lang="en-US" sz="1600" dirty="0">
                <a:solidFill>
                  <a:srgbClr val="7030A0"/>
                </a:solidFill>
                <a:latin typeface="+mn-lt"/>
                <a:cs typeface="Times New Roman" panose="02020603050405020304" pitchFamily="18" charset="0"/>
              </a:rPr>
              <a:t>-So, the boot covers go OVER the suit, NOT UNDER</a:t>
            </a:r>
          </a:p>
          <a:p>
            <a:pPr marL="0" indent="0">
              <a:lnSpc>
                <a:spcPct val="150000"/>
              </a:lnSpc>
              <a:buNone/>
            </a:pPr>
            <a:endParaRPr lang="en-IN" sz="1800" dirty="0">
              <a:solidFill>
                <a:srgbClr val="7030A0"/>
              </a:solidFill>
              <a:latin typeface="+mn-lt"/>
              <a:cs typeface="Times New Roman" panose="02020603050405020304" pitchFamily="18" charset="0"/>
            </a:endParaRPr>
          </a:p>
          <a:p>
            <a:pPr>
              <a:lnSpc>
                <a:spcPct val="150000"/>
              </a:lnSpc>
              <a:buFont typeface="Wingdings" panose="05000000000000000000" pitchFamily="2" charset="2"/>
              <a:buChar char="Ø"/>
            </a:pPr>
            <a:r>
              <a:rPr lang="en-IN" sz="2400" dirty="0">
                <a:solidFill>
                  <a:srgbClr val="7030A0"/>
                </a:solidFill>
                <a:latin typeface="+mn-lt"/>
                <a:cs typeface="Times New Roman" panose="02020603050405020304" pitchFamily="18" charset="0"/>
              </a:rPr>
              <a:t>If you put on your gloves and then use your hands to gather your hair and put it under a cap, the gloves will have oil and skin flecks on the outsides from your hair.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12705" y="188640"/>
            <a:ext cx="7167607" cy="943346"/>
          </a:xfrm>
        </p:spPr>
        <p:txBody>
          <a:bodyPr anchor="b">
            <a:normAutofit/>
          </a:bodyPr>
          <a:lstStyle/>
          <a:p>
            <a:r>
              <a:rPr lang="en-US" b="1"/>
              <a:t>Procedure for withdrawal of Materials (from the NNFC stores)</a:t>
            </a:r>
          </a:p>
        </p:txBody>
      </p:sp>
      <p:sp>
        <p:nvSpPr>
          <p:cNvPr id="3" name="Content Placeholder 2"/>
          <p:cNvSpPr>
            <a:spLocks noGrp="1"/>
          </p:cNvSpPr>
          <p:nvPr>
            <p:ph idx="14"/>
          </p:nvPr>
        </p:nvSpPr>
        <p:spPr>
          <a:xfrm>
            <a:off x="4671600" y="1340768"/>
            <a:ext cx="4258800" cy="4896544"/>
          </a:xfrm>
        </p:spPr>
        <p:txBody>
          <a:bodyPr>
            <a:normAutofit/>
          </a:bodyPr>
          <a:lstStyle/>
          <a:p>
            <a:pPr>
              <a:buFont typeface="Wingdings" panose="05000000000000000000" pitchFamily="2" charset="2"/>
              <a:buChar char="Ø"/>
            </a:pPr>
            <a:r>
              <a:rPr lang="en-IN"/>
              <a:t>Only those registered on FOM can purchase materials</a:t>
            </a:r>
          </a:p>
          <a:p>
            <a:pPr>
              <a:buFont typeface="Wingdings" panose="05000000000000000000" pitchFamily="2" charset="2"/>
              <a:buChar char="Ø"/>
            </a:pPr>
            <a:r>
              <a:rPr lang="en-IN"/>
              <a:t>For withdrawals of item like Silicon wafers, consumables like tweezers etc.</a:t>
            </a:r>
            <a:endParaRPr lang="en-US"/>
          </a:p>
        </p:txBody>
      </p:sp>
      <p:graphicFrame>
        <p:nvGraphicFramePr>
          <p:cNvPr id="9" name="Diagram 8"/>
          <p:cNvGraphicFramePr/>
          <p:nvPr>
            <p:extLst>
              <p:ext uri="{D42A27DB-BD31-4B8C-83A1-F6EECF244321}">
                <p14:modId xmlns:p14="http://schemas.microsoft.com/office/powerpoint/2010/main" val="647437030"/>
              </p:ext>
            </p:extLst>
          </p:nvPr>
        </p:nvGraphicFramePr>
        <p:xfrm>
          <a:off x="212705" y="1340768"/>
          <a:ext cx="4258800"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5589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C00000"/>
                </a:solidFill>
                <a:latin typeface="Arial Rounded MT Bold" panose="020F0704030504030204" pitchFamily="34" charset="0"/>
                <a:cs typeface="Arial" charset="0"/>
              </a:rPr>
              <a:t>Loss of access</a:t>
            </a:r>
          </a:p>
        </p:txBody>
      </p:sp>
      <p:sp>
        <p:nvSpPr>
          <p:cNvPr id="3" name="Content Placeholder 2"/>
          <p:cNvSpPr>
            <a:spLocks noGrp="1"/>
          </p:cNvSpPr>
          <p:nvPr>
            <p:ph idx="1"/>
          </p:nvPr>
        </p:nvSpPr>
        <p:spPr>
          <a:xfrm>
            <a:off x="457200" y="1417637"/>
            <a:ext cx="8458200" cy="5135563"/>
          </a:xfrm>
        </p:spPr>
        <p:txBody>
          <a:bodyPr>
            <a:normAutofit fontScale="92500"/>
          </a:bodyPr>
          <a:lstStyle/>
          <a:p>
            <a:pPr>
              <a:lnSpc>
                <a:spcPct val="150000"/>
              </a:lnSpc>
            </a:pPr>
            <a:r>
              <a:rPr lang="en-US" sz="2800" dirty="0">
                <a:solidFill>
                  <a:srgbClr val="7030A0"/>
                </a:solidFill>
                <a:latin typeface="+mn-lt"/>
              </a:rPr>
              <a:t>Six months of no activity in the cleanroom automatically removes biometric access</a:t>
            </a:r>
          </a:p>
          <a:p>
            <a:pPr lvl="1">
              <a:lnSpc>
                <a:spcPct val="150000"/>
              </a:lnSpc>
            </a:pPr>
            <a:r>
              <a:rPr lang="en-US" sz="2000" dirty="0">
                <a:solidFill>
                  <a:srgbClr val="7030A0"/>
                </a:solidFill>
                <a:latin typeface="+mn-lt"/>
              </a:rPr>
              <a:t>Take cleanroom safety test and ask for biometric access again</a:t>
            </a:r>
          </a:p>
          <a:p>
            <a:pPr>
              <a:lnSpc>
                <a:spcPct val="150000"/>
              </a:lnSpc>
            </a:pPr>
            <a:r>
              <a:rPr lang="en-US" sz="2800" dirty="0">
                <a:solidFill>
                  <a:srgbClr val="7030A0"/>
                </a:solidFill>
                <a:latin typeface="+mn-lt"/>
              </a:rPr>
              <a:t>40 days of no tool use will remove independent access</a:t>
            </a:r>
          </a:p>
          <a:p>
            <a:pPr lvl="1">
              <a:lnSpc>
                <a:spcPct val="150000"/>
              </a:lnSpc>
            </a:pPr>
            <a:r>
              <a:rPr lang="en-US" sz="2000" dirty="0">
                <a:solidFill>
                  <a:srgbClr val="7030A0"/>
                </a:solidFill>
                <a:latin typeface="+mn-lt"/>
              </a:rPr>
              <a:t>Ask for retraining</a:t>
            </a:r>
          </a:p>
          <a:p>
            <a:pPr lvl="1">
              <a:lnSpc>
                <a:spcPct val="150000"/>
              </a:lnSpc>
            </a:pPr>
            <a:r>
              <a:rPr lang="en-US" sz="2000" dirty="0">
                <a:solidFill>
                  <a:srgbClr val="7030A0"/>
                </a:solidFill>
                <a:latin typeface="+mn-lt"/>
              </a:rPr>
              <a:t>Retraining might consist of just practice slots or full </a:t>
            </a:r>
          </a:p>
          <a:p>
            <a:pPr lvl="1">
              <a:lnSpc>
                <a:spcPct val="150000"/>
              </a:lnSpc>
              <a:buNone/>
            </a:pPr>
            <a:r>
              <a:rPr lang="en-US" sz="2000" dirty="0">
                <a:solidFill>
                  <a:srgbClr val="7030A0"/>
                </a:solidFill>
                <a:latin typeface="+mn-lt"/>
              </a:rPr>
              <a:t>training depending on the tool</a:t>
            </a:r>
          </a:p>
          <a:p>
            <a:pPr lvl="1">
              <a:lnSpc>
                <a:spcPct val="150000"/>
              </a:lnSpc>
            </a:pPr>
            <a:r>
              <a:rPr lang="en-US" sz="2000" dirty="0">
                <a:solidFill>
                  <a:srgbClr val="7030A0"/>
                </a:solidFill>
                <a:latin typeface="+mn-lt"/>
              </a:rPr>
              <a:t>Talk to the concerned FT</a:t>
            </a:r>
          </a:p>
          <a:p>
            <a:pPr lvl="1">
              <a:lnSpc>
                <a:spcPct val="150000"/>
              </a:lnSpc>
            </a:pPr>
            <a:r>
              <a:rPr lang="en-US" sz="2000" dirty="0">
                <a:solidFill>
                  <a:srgbClr val="7030A0"/>
                </a:solidFill>
                <a:latin typeface="+mn-lt"/>
              </a:rPr>
              <a:t>Plan in advance: FOM alert will be sent</a:t>
            </a:r>
          </a:p>
        </p:txBody>
      </p:sp>
      <p:sp>
        <p:nvSpPr>
          <p:cNvPr id="39938" name="AutoShape 2" descr="https://encrypted-tbn1.gstatic.com/images?q=tbn:ANd9GcQeTpiUy-4DjvuvEdSC_qSX1IjYgGPiUw-_IjTIGj5iG7hvGSh2"/>
          <p:cNvSpPr>
            <a:spLocks noChangeAspect="1" noChangeArrowheads="1"/>
          </p:cNvSpPr>
          <p:nvPr/>
        </p:nvSpPr>
        <p:spPr bwMode="auto">
          <a:xfrm>
            <a:off x="155575" y="-2781300"/>
            <a:ext cx="5800725" cy="580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9940" name="AutoShape 4" descr="https://encrypted-tbn3.gstatic.com/images?q=tbn:ANd9GcRB6C9-GuNdEAFPBVUogYC5EmxXMHj-5dj1eEH8z1p7lz7TUMI_Sw"/>
          <p:cNvSpPr>
            <a:spLocks noChangeAspect="1" noChangeArrowheads="1"/>
          </p:cNvSpPr>
          <p:nvPr/>
        </p:nvSpPr>
        <p:spPr bwMode="auto">
          <a:xfrm>
            <a:off x="155575" y="-2781300"/>
            <a:ext cx="5800725" cy="58007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descr="25700758-access-denied-no-access-in-restricted-area-Password-protected-and-members-secured-zone-Privacy-secur-Stock-Photo.jpg"/>
          <p:cNvPicPr>
            <a:picLocks noChangeAspect="1"/>
          </p:cNvPicPr>
          <p:nvPr/>
        </p:nvPicPr>
        <p:blipFill>
          <a:blip r:embed="rId2" cstate="print"/>
          <a:stretch>
            <a:fillRect/>
          </a:stretch>
        </p:blipFill>
        <p:spPr>
          <a:xfrm>
            <a:off x="6172200" y="3733800"/>
            <a:ext cx="2514600" cy="2514600"/>
          </a:xfrm>
          <a:prstGeom prst="rect">
            <a:avLst/>
          </a:prstGeom>
        </p:spPr>
      </p:pic>
    </p:spTree>
    <p:extLst>
      <p:ext uri="{BB962C8B-B14F-4D97-AF65-F5344CB8AC3E}">
        <p14:creationId xmlns:p14="http://schemas.microsoft.com/office/powerpoint/2010/main" val="1053287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7E079-479E-4468-3105-31EEBCFA2CE6}"/>
              </a:ext>
            </a:extLst>
          </p:cNvPr>
          <p:cNvSpPr>
            <a:spLocks noGrp="1"/>
          </p:cNvSpPr>
          <p:nvPr>
            <p:ph type="title"/>
          </p:nvPr>
        </p:nvSpPr>
        <p:spPr/>
        <p:txBody>
          <a:bodyPr/>
          <a:lstStyle/>
          <a:p>
            <a:r>
              <a:rPr lang="en-US" b="1" dirty="0">
                <a:solidFill>
                  <a:srgbClr val="C00000"/>
                </a:solidFill>
                <a:latin typeface="Arial Rounded MT Bold" panose="020F0704030504030204" pitchFamily="34" charset="0"/>
                <a:cs typeface="Arial" charset="0"/>
              </a:rPr>
              <a:t>Cleanroom structure</a:t>
            </a:r>
            <a:endParaRPr lang="en-IN" b="1" dirty="0">
              <a:solidFill>
                <a:srgbClr val="C00000"/>
              </a:solidFill>
              <a:latin typeface="Arial Rounded MT Bold" panose="020F0704030504030204" pitchFamily="34" charset="0"/>
              <a:cs typeface="Arial" charset="0"/>
            </a:endParaRPr>
          </a:p>
        </p:txBody>
      </p:sp>
      <p:pic>
        <p:nvPicPr>
          <p:cNvPr id="5" name="Picture 4">
            <a:extLst>
              <a:ext uri="{FF2B5EF4-FFF2-40B4-BE49-F238E27FC236}">
                <a16:creationId xmlns:a16="http://schemas.microsoft.com/office/drawing/2014/main" id="{5A727F46-49EC-6C2E-ACDD-5684F06D1554}"/>
              </a:ext>
            </a:extLst>
          </p:cNvPr>
          <p:cNvPicPr>
            <a:picLocks noChangeAspect="1"/>
          </p:cNvPicPr>
          <p:nvPr/>
        </p:nvPicPr>
        <p:blipFill>
          <a:blip r:embed="rId2"/>
          <a:stretch>
            <a:fillRect/>
          </a:stretch>
        </p:blipFill>
        <p:spPr>
          <a:xfrm>
            <a:off x="381000" y="1295400"/>
            <a:ext cx="7696200" cy="4726138"/>
          </a:xfrm>
          <a:prstGeom prst="rect">
            <a:avLst/>
          </a:prstGeom>
        </p:spPr>
      </p:pic>
      <p:sp>
        <p:nvSpPr>
          <p:cNvPr id="6" name="TextBox 5">
            <a:extLst>
              <a:ext uri="{FF2B5EF4-FFF2-40B4-BE49-F238E27FC236}">
                <a16:creationId xmlns:a16="http://schemas.microsoft.com/office/drawing/2014/main" id="{651DCFB6-E542-7ABE-6723-082634FAAE5B}"/>
              </a:ext>
            </a:extLst>
          </p:cNvPr>
          <p:cNvSpPr txBox="1"/>
          <p:nvPr/>
        </p:nvSpPr>
        <p:spPr>
          <a:xfrm>
            <a:off x="152400" y="6021538"/>
            <a:ext cx="8610600" cy="646331"/>
          </a:xfrm>
          <a:prstGeom prst="rect">
            <a:avLst/>
          </a:prstGeom>
          <a:noFill/>
        </p:spPr>
        <p:txBody>
          <a:bodyPr wrap="square" rtlCol="0">
            <a:spAutoFit/>
          </a:bodyPr>
          <a:lstStyle/>
          <a:p>
            <a:pPr algn="ctr"/>
            <a:r>
              <a:rPr lang="en-US" b="1" i="0" cap="all" dirty="0">
                <a:solidFill>
                  <a:srgbClr val="384F6E"/>
                </a:solidFill>
                <a:effectLst/>
                <a:latin typeface="Montserrat" panose="020B0604020202020204" pitchFamily="2" charset="0"/>
              </a:rPr>
              <a:t>INTEL AND MICRON 25NM FLASH MEMORY PRODUCTION</a:t>
            </a:r>
          </a:p>
          <a:p>
            <a:endParaRPr lang="en-IN" dirty="0"/>
          </a:p>
        </p:txBody>
      </p:sp>
    </p:spTree>
    <p:extLst>
      <p:ext uri="{BB962C8B-B14F-4D97-AF65-F5344CB8AC3E}">
        <p14:creationId xmlns:p14="http://schemas.microsoft.com/office/powerpoint/2010/main" val="3760981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
            <a:ext cx="8763000" cy="1143000"/>
          </a:xfrm>
        </p:spPr>
        <p:txBody>
          <a:bodyPr>
            <a:normAutofit/>
          </a:bodyPr>
          <a:lstStyle/>
          <a:p>
            <a:r>
              <a:rPr lang="en-US" b="1" dirty="0">
                <a:solidFill>
                  <a:srgbClr val="C00000"/>
                </a:solidFill>
                <a:latin typeface="Arial Rounded MT Bold" panose="020F0704030504030204" pitchFamily="34" charset="0"/>
                <a:cs typeface="Arial" charset="0"/>
              </a:rPr>
              <a:t>In case of tool break down</a:t>
            </a:r>
          </a:p>
        </p:txBody>
      </p:sp>
      <p:sp>
        <p:nvSpPr>
          <p:cNvPr id="3" name="Content Placeholder 2"/>
          <p:cNvSpPr>
            <a:spLocks noGrp="1"/>
          </p:cNvSpPr>
          <p:nvPr>
            <p:ph idx="1"/>
          </p:nvPr>
        </p:nvSpPr>
        <p:spPr>
          <a:xfrm>
            <a:off x="381000" y="1295400"/>
            <a:ext cx="8229600" cy="5029200"/>
          </a:xfrm>
        </p:spPr>
        <p:txBody>
          <a:bodyPr>
            <a:noAutofit/>
          </a:bodyPr>
          <a:lstStyle/>
          <a:p>
            <a:pPr>
              <a:lnSpc>
                <a:spcPct val="150000"/>
              </a:lnSpc>
            </a:pPr>
            <a:r>
              <a:rPr lang="en-US" sz="2400" dirty="0">
                <a:solidFill>
                  <a:srgbClr val="7030A0"/>
                </a:solidFill>
                <a:latin typeface="+mn-lt"/>
              </a:rPr>
              <a:t>Inform the concerned facility technologist (phone numbers available  near the phones in the bay)</a:t>
            </a:r>
          </a:p>
          <a:p>
            <a:pPr lvl="1">
              <a:lnSpc>
                <a:spcPct val="150000"/>
              </a:lnSpc>
            </a:pPr>
            <a:r>
              <a:rPr lang="en-US" sz="1800" dirty="0">
                <a:solidFill>
                  <a:srgbClr val="7030A0"/>
                </a:solidFill>
                <a:latin typeface="+mn-lt"/>
              </a:rPr>
              <a:t>Call from outside the </a:t>
            </a:r>
            <a:r>
              <a:rPr lang="en-US" sz="1800" dirty="0" err="1">
                <a:solidFill>
                  <a:srgbClr val="7030A0"/>
                </a:solidFill>
                <a:latin typeface="+mn-lt"/>
              </a:rPr>
              <a:t>fab</a:t>
            </a:r>
            <a:r>
              <a:rPr lang="en-US" sz="1800" dirty="0">
                <a:solidFill>
                  <a:srgbClr val="7030A0"/>
                </a:solidFill>
                <a:latin typeface="+mn-lt"/>
              </a:rPr>
              <a:t> incase of network problem</a:t>
            </a:r>
          </a:p>
          <a:p>
            <a:pPr>
              <a:lnSpc>
                <a:spcPct val="150000"/>
              </a:lnSpc>
            </a:pPr>
            <a:r>
              <a:rPr lang="en-US" sz="2400" dirty="0">
                <a:solidFill>
                  <a:srgbClr val="7030A0"/>
                </a:solidFill>
                <a:latin typeface="+mn-lt"/>
              </a:rPr>
              <a:t>Send ‘Instrument problem report’ to the instrument managers using FOM</a:t>
            </a:r>
          </a:p>
          <a:p>
            <a:pPr lvl="1">
              <a:lnSpc>
                <a:spcPct val="150000"/>
              </a:lnSpc>
            </a:pPr>
            <a:r>
              <a:rPr lang="en-US" sz="1800" dirty="0">
                <a:solidFill>
                  <a:srgbClr val="7030A0"/>
                </a:solidFill>
                <a:latin typeface="+mn-lt"/>
              </a:rPr>
              <a:t>Log off and press the “something wrong” button</a:t>
            </a:r>
          </a:p>
          <a:p>
            <a:pPr>
              <a:lnSpc>
                <a:spcPct val="150000"/>
              </a:lnSpc>
            </a:pPr>
            <a:r>
              <a:rPr lang="en-US" sz="2400" dirty="0">
                <a:solidFill>
                  <a:srgbClr val="7030A0"/>
                </a:solidFill>
                <a:latin typeface="+mn-lt"/>
              </a:rPr>
              <a:t>If unable to contact FT’s, please put the tool down notice and send an email to the FT and technology manager</a:t>
            </a:r>
          </a:p>
          <a:p>
            <a:pPr>
              <a:lnSpc>
                <a:spcPct val="150000"/>
              </a:lnSpc>
            </a:pPr>
            <a:r>
              <a:rPr lang="en-US" sz="2400" dirty="0">
                <a:solidFill>
                  <a:srgbClr val="7030A0"/>
                </a:solidFill>
                <a:latin typeface="+mn-lt"/>
              </a:rPr>
              <a:t>DO NOT TRY TO REPAIR BY YOURSELF </a:t>
            </a:r>
          </a:p>
          <a:p>
            <a:pPr>
              <a:buNone/>
            </a:pP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61904" y="157480"/>
            <a:ext cx="7167608" cy="943346"/>
          </a:xfrm>
        </p:spPr>
        <p:txBody>
          <a:bodyPr>
            <a:normAutofit/>
          </a:bodyPr>
          <a:lstStyle/>
          <a:p>
            <a:r>
              <a:rPr lang="en-US" b="1" dirty="0">
                <a:solidFill>
                  <a:srgbClr val="C00000"/>
                </a:solidFill>
                <a:latin typeface="Arial Rounded MT Bold" panose="020F0704030504030204" pitchFamily="34" charset="0"/>
                <a:cs typeface="Arial" charset="0"/>
              </a:rPr>
              <a:t>Communications from the Cleanroom</a:t>
            </a:r>
          </a:p>
        </p:txBody>
      </p:sp>
      <p:sp>
        <p:nvSpPr>
          <p:cNvPr id="5" name="Content Placeholder 2"/>
          <p:cNvSpPr>
            <a:spLocks noGrp="1"/>
          </p:cNvSpPr>
          <p:nvPr>
            <p:ph idx="1"/>
          </p:nvPr>
        </p:nvSpPr>
        <p:spPr>
          <a:xfrm>
            <a:off x="457200" y="1265237"/>
            <a:ext cx="6400800" cy="4525963"/>
          </a:xfrm>
        </p:spPr>
        <p:txBody>
          <a:bodyPr>
            <a:normAutofit fontScale="92500"/>
          </a:bodyPr>
          <a:lstStyle/>
          <a:p>
            <a:pPr>
              <a:lnSpc>
                <a:spcPct val="150000"/>
              </a:lnSpc>
            </a:pPr>
            <a:r>
              <a:rPr lang="en-US" sz="2400" dirty="0">
                <a:solidFill>
                  <a:srgbClr val="7030A0"/>
                </a:solidFill>
              </a:rPr>
              <a:t>FOM sends a notice to all users</a:t>
            </a:r>
          </a:p>
          <a:p>
            <a:pPr lvl="1">
              <a:lnSpc>
                <a:spcPct val="150000"/>
              </a:lnSpc>
            </a:pPr>
            <a:r>
              <a:rPr lang="en-US" sz="1800" dirty="0">
                <a:solidFill>
                  <a:srgbClr val="7030A0"/>
                </a:solidFill>
              </a:rPr>
              <a:t>Make sure your registration email is your official </a:t>
            </a:r>
            <a:r>
              <a:rPr lang="en-US" sz="1800" dirty="0" err="1">
                <a:solidFill>
                  <a:srgbClr val="7030A0"/>
                </a:solidFill>
              </a:rPr>
              <a:t>IISc</a:t>
            </a:r>
            <a:r>
              <a:rPr lang="en-US" sz="1800" dirty="0">
                <a:solidFill>
                  <a:srgbClr val="7030A0"/>
                </a:solidFill>
              </a:rPr>
              <a:t> email id</a:t>
            </a:r>
          </a:p>
          <a:p>
            <a:pPr lvl="1">
              <a:lnSpc>
                <a:spcPct val="150000"/>
              </a:lnSpc>
            </a:pPr>
            <a:r>
              <a:rPr lang="en-US" sz="1800" dirty="0">
                <a:solidFill>
                  <a:srgbClr val="7030A0"/>
                </a:solidFill>
              </a:rPr>
              <a:t>Notices cannot be send to other </a:t>
            </a:r>
            <a:r>
              <a:rPr lang="en-US" sz="1800" dirty="0" err="1">
                <a:solidFill>
                  <a:srgbClr val="7030A0"/>
                </a:solidFill>
              </a:rPr>
              <a:t>gmail</a:t>
            </a:r>
            <a:r>
              <a:rPr lang="en-US" sz="1800" dirty="0">
                <a:solidFill>
                  <a:srgbClr val="7030A0"/>
                </a:solidFill>
              </a:rPr>
              <a:t>, </a:t>
            </a:r>
            <a:r>
              <a:rPr lang="en-US" sz="1800" dirty="0" err="1">
                <a:solidFill>
                  <a:srgbClr val="7030A0"/>
                </a:solidFill>
              </a:rPr>
              <a:t>yahoomail</a:t>
            </a:r>
            <a:r>
              <a:rPr lang="en-US" sz="1800" dirty="0">
                <a:solidFill>
                  <a:srgbClr val="7030A0"/>
                </a:solidFill>
              </a:rPr>
              <a:t> etc</a:t>
            </a:r>
          </a:p>
          <a:p>
            <a:pPr>
              <a:lnSpc>
                <a:spcPct val="150000"/>
              </a:lnSpc>
            </a:pPr>
            <a:r>
              <a:rPr lang="en-US" sz="2400" dirty="0">
                <a:solidFill>
                  <a:srgbClr val="7030A0"/>
                </a:solidFill>
              </a:rPr>
              <a:t>General email to all CENSE users</a:t>
            </a:r>
          </a:p>
          <a:p>
            <a:pPr>
              <a:lnSpc>
                <a:spcPct val="150000"/>
              </a:lnSpc>
            </a:pPr>
            <a:r>
              <a:rPr lang="en-US" sz="2400" dirty="0">
                <a:solidFill>
                  <a:srgbClr val="FF0000"/>
                </a:solidFill>
              </a:rPr>
              <a:t>Regular updates in the respective user groups in Office 365</a:t>
            </a:r>
          </a:p>
          <a:p>
            <a:pPr>
              <a:lnSpc>
                <a:spcPct val="150000"/>
              </a:lnSpc>
            </a:pPr>
            <a:r>
              <a:rPr lang="en-US" sz="2400" dirty="0">
                <a:solidFill>
                  <a:srgbClr val="7030A0"/>
                </a:solidFill>
              </a:rPr>
              <a:t>Broadcast emails send to </a:t>
            </a:r>
            <a:r>
              <a:rPr lang="en-US" sz="2400" dirty="0" err="1">
                <a:solidFill>
                  <a:srgbClr val="7030A0"/>
                </a:solidFill>
              </a:rPr>
              <a:t>IISc</a:t>
            </a:r>
            <a:endParaRPr lang="en-US" sz="2400" dirty="0">
              <a:solidFill>
                <a:srgbClr val="7030A0"/>
              </a:solidFill>
            </a:endParaRPr>
          </a:p>
          <a:p>
            <a:pPr>
              <a:lnSpc>
                <a:spcPct val="150000"/>
              </a:lnSpc>
            </a:pPr>
            <a:r>
              <a:rPr lang="en-US" sz="2400" dirty="0">
                <a:solidFill>
                  <a:srgbClr val="7030A0"/>
                </a:solidFill>
              </a:rPr>
              <a:t>Notice on NNFC webpage, FOM “users note”</a:t>
            </a:r>
          </a:p>
        </p:txBody>
      </p:sp>
      <p:pic>
        <p:nvPicPr>
          <p:cNvPr id="7" name="Picture 6">
            <a:extLst>
              <a:ext uri="{FF2B5EF4-FFF2-40B4-BE49-F238E27FC236}">
                <a16:creationId xmlns:a16="http://schemas.microsoft.com/office/drawing/2014/main" id="{AE14BD71-B23C-D3FC-6453-D2FCE7B259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1" y="3962400"/>
            <a:ext cx="2650492" cy="1993211"/>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04" y="228600"/>
            <a:ext cx="7167608" cy="674786"/>
          </a:xfrm>
        </p:spPr>
        <p:txBody>
          <a:bodyPr>
            <a:normAutofit/>
          </a:bodyPr>
          <a:lstStyle/>
          <a:p>
            <a:r>
              <a:rPr lang="en-IN" b="1" dirty="0">
                <a:solidFill>
                  <a:srgbClr val="C00000"/>
                </a:solidFill>
                <a:latin typeface="Arial Rounded MT Bold" panose="020F0704030504030204" pitchFamily="34" charset="0"/>
                <a:cs typeface="Arial" charset="0"/>
              </a:rPr>
              <a:t>Contamination policy and General rules</a:t>
            </a:r>
          </a:p>
        </p:txBody>
      </p:sp>
      <p:sp>
        <p:nvSpPr>
          <p:cNvPr id="3" name="Content Placeholder 2"/>
          <p:cNvSpPr>
            <a:spLocks noGrp="1"/>
          </p:cNvSpPr>
          <p:nvPr>
            <p:ph idx="1"/>
          </p:nvPr>
        </p:nvSpPr>
        <p:spPr>
          <a:xfrm>
            <a:off x="212704" y="1340768"/>
            <a:ext cx="8718591" cy="5288632"/>
          </a:xfrm>
        </p:spPr>
        <p:txBody>
          <a:bodyPr>
            <a:normAutofit/>
          </a:bodyPr>
          <a:lstStyle/>
          <a:p>
            <a:pPr marL="0" indent="0">
              <a:buNone/>
            </a:pPr>
            <a:r>
              <a:rPr lang="en-US" dirty="0"/>
              <a:t> </a:t>
            </a:r>
            <a:r>
              <a:rPr lang="en-IN" sz="2400" dirty="0">
                <a:solidFill>
                  <a:srgbClr val="C00000"/>
                </a:solidFill>
              </a:rPr>
              <a:t>Problem of Cross Contamination</a:t>
            </a:r>
          </a:p>
          <a:p>
            <a:r>
              <a:rPr lang="en-IN" sz="2400" dirty="0">
                <a:solidFill>
                  <a:srgbClr val="C00000"/>
                </a:solidFill>
              </a:rPr>
              <a:t>Definition</a:t>
            </a:r>
            <a:r>
              <a:rPr lang="en-IN" sz="2400" dirty="0"/>
              <a:t>:</a:t>
            </a:r>
          </a:p>
          <a:p>
            <a:pPr lvl="1"/>
            <a:r>
              <a:rPr lang="en-IN" sz="2000" b="0" dirty="0"/>
              <a:t>Transfer of undesirable materials from one equipment to another.</a:t>
            </a:r>
          </a:p>
          <a:p>
            <a:pPr marL="333375" indent="-342900"/>
            <a:r>
              <a:rPr lang="en-IN" sz="2400" dirty="0">
                <a:solidFill>
                  <a:srgbClr val="C00000"/>
                </a:solidFill>
              </a:rPr>
              <a:t>Occurs because of</a:t>
            </a:r>
            <a:r>
              <a:rPr lang="en-IN" sz="2400" b="0" dirty="0">
                <a:solidFill>
                  <a:srgbClr val="C00000"/>
                </a:solidFill>
              </a:rPr>
              <a:t>:</a:t>
            </a:r>
          </a:p>
          <a:p>
            <a:pPr marL="606425" lvl="1" indent="-342900"/>
            <a:r>
              <a:rPr lang="en-IN" sz="2000" b="0" dirty="0"/>
              <a:t>Incompatible process flows : Move from cleanest step to dirty step (downstream). Never upstream.</a:t>
            </a:r>
          </a:p>
          <a:p>
            <a:pPr lvl="1"/>
            <a:endParaRPr lang="en-IN" sz="2000" b="0" dirty="0"/>
          </a:p>
          <a:p>
            <a:pPr lvl="1"/>
            <a:r>
              <a:rPr lang="en-IN" sz="2000" b="0" dirty="0"/>
              <a:t>Irresponsible user behaviour : As long as my work gets done, it is not my problem.</a:t>
            </a:r>
          </a:p>
          <a:p>
            <a:pPr lvl="1"/>
            <a:endParaRPr lang="en-IN" b="0" dirty="0"/>
          </a:p>
          <a:p>
            <a:r>
              <a:rPr lang="en-IN" sz="2400" dirty="0">
                <a:solidFill>
                  <a:srgbClr val="C00000"/>
                </a:solidFill>
              </a:rPr>
              <a:t>Causes:</a:t>
            </a:r>
          </a:p>
          <a:p>
            <a:pPr lvl="1"/>
            <a:r>
              <a:rPr lang="en-IN" sz="2000" b="0" dirty="0"/>
              <a:t>Poor device performance and reliability</a:t>
            </a:r>
          </a:p>
          <a:p>
            <a:pPr lvl="1"/>
            <a:r>
              <a:rPr lang="en-IN" sz="2000" b="0" dirty="0"/>
              <a:t>Poor repeatability of processes</a:t>
            </a:r>
          </a:p>
          <a:p>
            <a:pPr lvl="1"/>
            <a:r>
              <a:rPr lang="en-IN" sz="2000" b="0" dirty="0"/>
              <a:t>Expensive repair/downtime of equipment </a:t>
            </a:r>
          </a:p>
          <a:p>
            <a:endParaRPr lang="en-IN" b="0" dirty="0"/>
          </a:p>
          <a:p>
            <a:endParaRPr lang="en-IN" dirty="0"/>
          </a:p>
        </p:txBody>
      </p:sp>
    </p:spTree>
    <p:extLst>
      <p:ext uri="{BB962C8B-B14F-4D97-AF65-F5344CB8AC3E}">
        <p14:creationId xmlns:p14="http://schemas.microsoft.com/office/powerpoint/2010/main" val="22917609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992" y="188640"/>
            <a:ext cx="7167608" cy="943346"/>
          </a:xfrm>
        </p:spPr>
        <p:txBody>
          <a:bodyPr>
            <a:normAutofit/>
          </a:bodyPr>
          <a:lstStyle/>
          <a:p>
            <a:r>
              <a:rPr lang="en-IN" b="1" dirty="0">
                <a:solidFill>
                  <a:srgbClr val="C00000"/>
                </a:solidFill>
                <a:latin typeface="Arial Rounded MT Bold" panose="020F0704030504030204" pitchFamily="34" charset="0"/>
                <a:cs typeface="Arial" charset="0"/>
              </a:rPr>
              <a:t>What is the Contamination Policy?</a:t>
            </a:r>
            <a:br>
              <a:rPr lang="en-IN" b="1" dirty="0">
                <a:solidFill>
                  <a:srgbClr val="C00000"/>
                </a:solidFill>
                <a:latin typeface="Arial Rounded MT Bold" panose="020F0704030504030204" pitchFamily="34" charset="0"/>
                <a:cs typeface="Arial" charset="0"/>
              </a:rPr>
            </a:br>
            <a:endParaRPr lang="en-IN" b="1" dirty="0">
              <a:solidFill>
                <a:srgbClr val="C00000"/>
              </a:solidFill>
              <a:latin typeface="Arial Rounded MT Bold" panose="020F0704030504030204" pitchFamily="34" charset="0"/>
              <a:cs typeface="Arial" charset="0"/>
            </a:endParaRPr>
          </a:p>
        </p:txBody>
      </p:sp>
      <p:sp>
        <p:nvSpPr>
          <p:cNvPr id="3" name="Content Placeholder 2"/>
          <p:cNvSpPr>
            <a:spLocks noGrp="1"/>
          </p:cNvSpPr>
          <p:nvPr>
            <p:ph idx="1"/>
          </p:nvPr>
        </p:nvSpPr>
        <p:spPr/>
        <p:txBody>
          <a:bodyPr>
            <a:normAutofit/>
          </a:bodyPr>
          <a:lstStyle/>
          <a:p>
            <a:pPr marL="0" indent="0">
              <a:buNone/>
            </a:pPr>
            <a:r>
              <a:rPr lang="en-IN" sz="2400" i="1" dirty="0">
                <a:solidFill>
                  <a:srgbClr val="7030A0"/>
                </a:solidFill>
                <a:latin typeface="+mn-lt"/>
              </a:rPr>
              <a:t>Outlines NNFC’s policy on allowed/disallowed materials in the cleanroom &amp; each of the equipment </a:t>
            </a:r>
          </a:p>
          <a:p>
            <a:endParaRPr lang="en-IN"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667000"/>
            <a:ext cx="7278116" cy="3191320"/>
          </a:xfrm>
          <a:prstGeom prst="rect">
            <a:avLst/>
          </a:prstGeom>
        </p:spPr>
      </p:pic>
    </p:spTree>
    <p:extLst>
      <p:ext uri="{BB962C8B-B14F-4D97-AF65-F5344CB8AC3E}">
        <p14:creationId xmlns:p14="http://schemas.microsoft.com/office/powerpoint/2010/main" val="27669366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Cleanroom-wide Restrictions</a:t>
            </a:r>
            <a:br>
              <a:rPr lang="en-IN" b="1" dirty="0"/>
            </a:br>
            <a:endParaRPr lang="en-IN" b="1" dirty="0"/>
          </a:p>
        </p:txBody>
      </p:sp>
      <p:sp>
        <p:nvSpPr>
          <p:cNvPr id="3" name="Content Placeholder 2"/>
          <p:cNvSpPr>
            <a:spLocks noGrp="1"/>
          </p:cNvSpPr>
          <p:nvPr>
            <p:ph idx="1"/>
          </p:nvPr>
        </p:nvSpPr>
        <p:spPr>
          <a:xfrm>
            <a:off x="212704" y="1340768"/>
            <a:ext cx="8718591" cy="5288632"/>
          </a:xfrm>
        </p:spPr>
        <p:txBody>
          <a:bodyPr>
            <a:noAutofit/>
          </a:bodyPr>
          <a:lstStyle/>
          <a:p>
            <a:pPr>
              <a:buFont typeface="Wingdings" panose="05000000000000000000" pitchFamily="2" charset="2"/>
              <a:buChar char="Ø"/>
            </a:pPr>
            <a:r>
              <a:rPr lang="en-IN" sz="1800" dirty="0" err="1">
                <a:solidFill>
                  <a:srgbClr val="7030A0"/>
                </a:solidFill>
                <a:latin typeface="+mn-lt"/>
                <a:cs typeface="Times New Roman" panose="02020603050405020304" pitchFamily="18" charset="0"/>
              </a:rPr>
              <a:t>Sulfur</a:t>
            </a:r>
            <a:endParaRPr lang="en-IN" sz="1800" dirty="0">
              <a:solidFill>
                <a:srgbClr val="7030A0"/>
              </a:solidFill>
              <a:latin typeface="+mn-lt"/>
              <a:cs typeface="Times New Roman" panose="02020603050405020304" pitchFamily="18" charset="0"/>
            </a:endParaRPr>
          </a:p>
          <a:p>
            <a:pPr marL="0" indent="0">
              <a:buNone/>
            </a:pPr>
            <a:r>
              <a:rPr lang="en-IN" sz="1800" dirty="0">
                <a:solidFill>
                  <a:srgbClr val="7030A0"/>
                </a:solidFill>
                <a:latin typeface="+mn-lt"/>
                <a:cs typeface="Times New Roman" panose="02020603050405020304" pitchFamily="18" charset="0"/>
              </a:rPr>
              <a:t>     - Clogs the pumps and valves.</a:t>
            </a:r>
          </a:p>
          <a:p>
            <a:pPr marL="0" indent="0">
              <a:buNone/>
            </a:pPr>
            <a:endParaRPr lang="en-IN" sz="1800" dirty="0">
              <a:solidFill>
                <a:srgbClr val="7030A0"/>
              </a:solidFill>
              <a:latin typeface="+mn-lt"/>
              <a:cs typeface="Times New Roman" panose="02020603050405020304" pitchFamily="18" charset="0"/>
            </a:endParaRPr>
          </a:p>
          <a:p>
            <a:pPr>
              <a:buFont typeface="Wingdings" panose="05000000000000000000" pitchFamily="2" charset="2"/>
              <a:buChar char="Ø"/>
            </a:pPr>
            <a:r>
              <a:rPr lang="en-IN" sz="1800" dirty="0">
                <a:solidFill>
                  <a:srgbClr val="7030A0"/>
                </a:solidFill>
                <a:latin typeface="+mn-lt"/>
                <a:cs typeface="Times New Roman" panose="02020603050405020304" pitchFamily="18" charset="0"/>
              </a:rPr>
              <a:t>PDMS</a:t>
            </a:r>
          </a:p>
          <a:p>
            <a:pPr marL="0" indent="0">
              <a:buNone/>
            </a:pPr>
            <a:r>
              <a:rPr lang="en-IN" sz="1800" dirty="0">
                <a:solidFill>
                  <a:srgbClr val="7030A0"/>
                </a:solidFill>
                <a:latin typeface="+mn-lt"/>
                <a:cs typeface="Times New Roman" panose="02020603050405020304" pitchFamily="18" charset="0"/>
              </a:rPr>
              <a:t>       –Please use PV-lab and polymer lab for processing these.</a:t>
            </a:r>
          </a:p>
          <a:p>
            <a:pPr>
              <a:buFont typeface="Wingdings" panose="05000000000000000000" pitchFamily="2" charset="2"/>
              <a:buChar char="Ø"/>
            </a:pPr>
            <a:endParaRPr lang="en-IN" sz="1800" dirty="0">
              <a:solidFill>
                <a:srgbClr val="7030A0"/>
              </a:solidFill>
              <a:latin typeface="+mn-lt"/>
              <a:cs typeface="Times New Roman" panose="02020603050405020304" pitchFamily="18" charset="0"/>
            </a:endParaRPr>
          </a:p>
          <a:p>
            <a:pPr>
              <a:buFont typeface="Wingdings" panose="05000000000000000000" pitchFamily="2" charset="2"/>
              <a:buChar char="Ø"/>
            </a:pPr>
            <a:r>
              <a:rPr lang="en-IN" sz="1800" dirty="0">
                <a:solidFill>
                  <a:srgbClr val="7030A0"/>
                </a:solidFill>
                <a:latin typeface="+mn-lt"/>
                <a:cs typeface="Times New Roman" panose="02020603050405020304" pitchFamily="18" charset="0"/>
              </a:rPr>
              <a:t>Fast diffusing (Cu, Zn, Fe, </a:t>
            </a:r>
            <a:r>
              <a:rPr lang="en-IN" sz="1800" dirty="0" err="1">
                <a:solidFill>
                  <a:srgbClr val="7030A0"/>
                </a:solidFill>
                <a:latin typeface="+mn-lt"/>
                <a:cs typeface="Times New Roman" panose="02020603050405020304" pitchFamily="18" charset="0"/>
              </a:rPr>
              <a:t>Mn</a:t>
            </a:r>
            <a:r>
              <a:rPr lang="en-IN" sz="1800" dirty="0">
                <a:solidFill>
                  <a:srgbClr val="7030A0"/>
                </a:solidFill>
                <a:latin typeface="+mn-lt"/>
                <a:cs typeface="Times New Roman" panose="02020603050405020304" pitchFamily="18" charset="0"/>
              </a:rPr>
              <a:t>, etc.), toxic metals (Cd, Sb, Se, As, Hg, etc.), their alloys</a:t>
            </a:r>
          </a:p>
          <a:p>
            <a:pPr marL="0" indent="0">
              <a:buNone/>
            </a:pPr>
            <a:r>
              <a:rPr lang="en-IN" sz="1800" dirty="0">
                <a:solidFill>
                  <a:srgbClr val="7030A0"/>
                </a:solidFill>
                <a:latin typeface="+mn-lt"/>
                <a:cs typeface="Times New Roman" panose="02020603050405020304" pitchFamily="18" charset="0"/>
              </a:rPr>
              <a:t>        –Entry allowed only on a case-by-case basis</a:t>
            </a:r>
          </a:p>
          <a:p>
            <a:pPr>
              <a:buFont typeface="Wingdings" panose="05000000000000000000" pitchFamily="2" charset="2"/>
              <a:buChar char="Ø"/>
            </a:pPr>
            <a:endParaRPr lang="en-IN" sz="1800" dirty="0">
              <a:solidFill>
                <a:srgbClr val="7030A0"/>
              </a:solidFill>
              <a:latin typeface="+mn-lt"/>
              <a:cs typeface="Times New Roman" panose="02020603050405020304" pitchFamily="18" charset="0"/>
            </a:endParaRPr>
          </a:p>
          <a:p>
            <a:pPr>
              <a:buFont typeface="Wingdings" panose="05000000000000000000" pitchFamily="2" charset="2"/>
              <a:buChar char="Ø"/>
            </a:pPr>
            <a:r>
              <a:rPr lang="en-IN" sz="1800" dirty="0">
                <a:solidFill>
                  <a:srgbClr val="7030A0"/>
                </a:solidFill>
                <a:latin typeface="+mn-lt"/>
                <a:cs typeface="Times New Roman" panose="02020603050405020304" pitchFamily="18" charset="0"/>
              </a:rPr>
              <a:t>Only approved photoresists allowed in </a:t>
            </a:r>
            <a:r>
              <a:rPr lang="en-IN" sz="1800" dirty="0" err="1">
                <a:solidFill>
                  <a:srgbClr val="7030A0"/>
                </a:solidFill>
                <a:latin typeface="+mn-lt"/>
                <a:cs typeface="Times New Roman" panose="02020603050405020304" pitchFamily="18" charset="0"/>
              </a:rPr>
              <a:t>Lithographybay</a:t>
            </a:r>
            <a:endParaRPr lang="en-IN" sz="1800" dirty="0">
              <a:solidFill>
                <a:srgbClr val="7030A0"/>
              </a:solidFill>
              <a:latin typeface="+mn-lt"/>
              <a:cs typeface="Times New Roman" panose="02020603050405020304" pitchFamily="18" charset="0"/>
            </a:endParaRPr>
          </a:p>
          <a:p>
            <a:pPr marL="0" indent="0">
              <a:buNone/>
            </a:pPr>
            <a:r>
              <a:rPr lang="en-IN" sz="1800" dirty="0">
                <a:solidFill>
                  <a:srgbClr val="7030A0"/>
                </a:solidFill>
                <a:latin typeface="+mn-lt"/>
                <a:cs typeface="Times New Roman" panose="02020603050405020304" pitchFamily="18" charset="0"/>
              </a:rPr>
              <a:t>        –Standard list available at FOM (purchase supplies)</a:t>
            </a:r>
          </a:p>
          <a:p>
            <a:pPr>
              <a:buFont typeface="Wingdings" panose="05000000000000000000" pitchFamily="2" charset="2"/>
              <a:buChar char="Ø"/>
            </a:pPr>
            <a:endParaRPr lang="en-IN" sz="1800" dirty="0">
              <a:solidFill>
                <a:srgbClr val="7030A0"/>
              </a:solidFill>
              <a:latin typeface="+mn-lt"/>
              <a:cs typeface="Times New Roman" panose="02020603050405020304" pitchFamily="18" charset="0"/>
            </a:endParaRPr>
          </a:p>
          <a:p>
            <a:pPr>
              <a:buFont typeface="Wingdings" panose="05000000000000000000" pitchFamily="2" charset="2"/>
              <a:buChar char="Ø"/>
            </a:pPr>
            <a:r>
              <a:rPr lang="en-IN" sz="1800" dirty="0">
                <a:solidFill>
                  <a:srgbClr val="7030A0"/>
                </a:solidFill>
                <a:latin typeface="+mn-lt"/>
                <a:cs typeface="Times New Roman" panose="02020603050405020304" pitchFamily="18" charset="0"/>
              </a:rPr>
              <a:t>  Only approved chemicals allowed at the wet bench</a:t>
            </a:r>
          </a:p>
          <a:p>
            <a:pPr marL="0" indent="0">
              <a:buNone/>
            </a:pPr>
            <a:r>
              <a:rPr lang="en-IN" sz="1800" dirty="0">
                <a:solidFill>
                  <a:srgbClr val="7030A0"/>
                </a:solidFill>
                <a:latin typeface="+mn-lt"/>
                <a:cs typeface="Times New Roman" panose="02020603050405020304" pitchFamily="18" charset="0"/>
              </a:rPr>
              <a:t>         –List available at FOM(purchase supplies)</a:t>
            </a:r>
          </a:p>
        </p:txBody>
      </p:sp>
    </p:spTree>
    <p:extLst>
      <p:ext uri="{BB962C8B-B14F-4D97-AF65-F5344CB8AC3E}">
        <p14:creationId xmlns:p14="http://schemas.microsoft.com/office/powerpoint/2010/main" val="14886397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C00000"/>
                </a:solidFill>
                <a:latin typeface="Arial Rounded MT Bold" panose="020F0704030504030204" pitchFamily="34" charset="0"/>
                <a:cs typeface="Arial" charset="0"/>
              </a:rPr>
              <a:t>Equipment-Specific Restrictions</a:t>
            </a:r>
            <a:br>
              <a:rPr lang="en-IN" b="1" dirty="0">
                <a:solidFill>
                  <a:srgbClr val="C00000"/>
                </a:solidFill>
                <a:latin typeface="Arial Rounded MT Bold" panose="020F0704030504030204" pitchFamily="34" charset="0"/>
                <a:cs typeface="Arial" charset="0"/>
              </a:rPr>
            </a:br>
            <a:endParaRPr lang="en-IN" b="1" dirty="0">
              <a:solidFill>
                <a:srgbClr val="C00000"/>
              </a:solidFill>
              <a:latin typeface="Arial Rounded MT Bold" panose="020F0704030504030204" pitchFamily="34" charset="0"/>
              <a:cs typeface="Arial" charset="0"/>
            </a:endParaRPr>
          </a:p>
        </p:txBody>
      </p:sp>
      <p:sp>
        <p:nvSpPr>
          <p:cNvPr id="3" name="Content Placeholder 2"/>
          <p:cNvSpPr>
            <a:spLocks noGrp="1"/>
          </p:cNvSpPr>
          <p:nvPr>
            <p:ph idx="1"/>
          </p:nvPr>
        </p:nvSpPr>
        <p:spPr/>
        <p:txBody>
          <a:bodyPr/>
          <a:lstStyle/>
          <a:p>
            <a:r>
              <a:rPr lang="en-IN" sz="2400" b="0" dirty="0">
                <a:solidFill>
                  <a:srgbClr val="7030A0"/>
                </a:solidFill>
                <a:latin typeface="+mn-lt"/>
              </a:rPr>
              <a:t>Each equipment has a contamination level</a:t>
            </a:r>
          </a:p>
          <a:p>
            <a:endParaRPr lang="en-IN" sz="2400" b="0" dirty="0">
              <a:solidFill>
                <a:srgbClr val="7030A0"/>
              </a:solidFill>
              <a:latin typeface="+mn-lt"/>
            </a:endParaRPr>
          </a:p>
          <a:p>
            <a:r>
              <a:rPr lang="en-IN" sz="2400" b="0" dirty="0">
                <a:solidFill>
                  <a:srgbClr val="7030A0"/>
                </a:solidFill>
                <a:latin typeface="+mn-lt"/>
              </a:rPr>
              <a:t>Based on the contamination level, entry of materials and samples are restricted.</a:t>
            </a:r>
          </a:p>
          <a:p>
            <a:endParaRPr lang="en-IN" sz="2400" b="0" dirty="0">
              <a:solidFill>
                <a:srgbClr val="7030A0"/>
              </a:solidFill>
              <a:latin typeface="+mn-lt"/>
            </a:endParaRPr>
          </a:p>
          <a:p>
            <a:pPr marL="333375" indent="-342900"/>
            <a:r>
              <a:rPr lang="en-IN" sz="2400" b="0" dirty="0">
                <a:solidFill>
                  <a:srgbClr val="7030A0"/>
                </a:solidFill>
                <a:latin typeface="+mn-lt"/>
              </a:rPr>
              <a:t>Basic idea</a:t>
            </a:r>
          </a:p>
          <a:p>
            <a:pPr lvl="1"/>
            <a:r>
              <a:rPr lang="en-IN" sz="2400" b="0" dirty="0">
                <a:solidFill>
                  <a:srgbClr val="7030A0"/>
                </a:solidFill>
                <a:latin typeface="+mn-lt"/>
              </a:rPr>
              <a:t>Sample move from low-contamination to high-contamination </a:t>
            </a:r>
          </a:p>
          <a:p>
            <a:pPr lvl="1"/>
            <a:endParaRPr lang="en-IN" b="0" dirty="0"/>
          </a:p>
          <a:p>
            <a:pPr marL="0" indent="0">
              <a:buNone/>
            </a:pP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152" y="4480427"/>
            <a:ext cx="8321694" cy="2225173"/>
          </a:xfrm>
          <a:prstGeom prst="rect">
            <a:avLst/>
          </a:prstGeom>
        </p:spPr>
      </p:pic>
    </p:spTree>
    <p:extLst>
      <p:ext uri="{BB962C8B-B14F-4D97-AF65-F5344CB8AC3E}">
        <p14:creationId xmlns:p14="http://schemas.microsoft.com/office/powerpoint/2010/main" val="41385589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dirty="0">
                <a:solidFill>
                  <a:srgbClr val="C00000"/>
                </a:solidFill>
                <a:latin typeface="Arial Rounded MT Bold" panose="020F0704030504030204" pitchFamily="34" charset="0"/>
                <a:cs typeface="Arial" charset="0"/>
              </a:rPr>
              <a:t>Classification of Equipment (Levels)</a:t>
            </a:r>
          </a:p>
        </p:txBody>
      </p:sp>
      <p:sp>
        <p:nvSpPr>
          <p:cNvPr id="3" name="Content Placeholder 2"/>
          <p:cNvSpPr>
            <a:spLocks noGrp="1"/>
          </p:cNvSpPr>
          <p:nvPr>
            <p:ph idx="1"/>
          </p:nvPr>
        </p:nvSpPr>
        <p:spPr>
          <a:xfrm>
            <a:off x="425409" y="1961456"/>
            <a:ext cx="8718591" cy="4896544"/>
          </a:xfrm>
        </p:spPr>
        <p:txBody>
          <a:bodyPr>
            <a:normAutofit lnSpcReduction="10000"/>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Please note that samples processed in Level 3 will not be accepted in level 2 or 1</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409" y="1338073"/>
            <a:ext cx="8108991" cy="4721692"/>
          </a:xfrm>
          <a:prstGeom prst="rect">
            <a:avLst/>
          </a:prstGeom>
        </p:spPr>
      </p:pic>
    </p:spTree>
    <p:extLst>
      <p:ext uri="{BB962C8B-B14F-4D97-AF65-F5344CB8AC3E}">
        <p14:creationId xmlns:p14="http://schemas.microsoft.com/office/powerpoint/2010/main" val="4220121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solidFill>
                  <a:srgbClr val="C00000"/>
                </a:solidFill>
                <a:latin typeface="Arial Rounded MT Bold" panose="020F0704030504030204" pitchFamily="34" charset="0"/>
                <a:cs typeface="Arial" charset="0"/>
              </a:rPr>
              <a:t>Violation of Rules</a:t>
            </a:r>
          </a:p>
        </p:txBody>
      </p:sp>
      <p:sp>
        <p:nvSpPr>
          <p:cNvPr id="3" name="Content Placeholder 2"/>
          <p:cNvSpPr>
            <a:spLocks noGrp="1"/>
          </p:cNvSpPr>
          <p:nvPr>
            <p:ph idx="1"/>
          </p:nvPr>
        </p:nvSpPr>
        <p:spPr>
          <a:xfrm>
            <a:off x="228600" y="1295400"/>
            <a:ext cx="7620000" cy="2209800"/>
          </a:xfrm>
        </p:spPr>
        <p:txBody>
          <a:bodyPr>
            <a:normAutofit/>
          </a:bodyPr>
          <a:lstStyle/>
          <a:p>
            <a:r>
              <a:rPr lang="en-US" dirty="0"/>
              <a:t>Depending on the gravity of violation</a:t>
            </a:r>
          </a:p>
          <a:p>
            <a:pPr lvl="1"/>
            <a:r>
              <a:rPr lang="en-US" dirty="0"/>
              <a:t>You </a:t>
            </a:r>
            <a:r>
              <a:rPr lang="en-US" i="1" dirty="0">
                <a:solidFill>
                  <a:schemeClr val="accent2">
                    <a:lumMod val="75000"/>
                  </a:schemeClr>
                </a:solidFill>
              </a:rPr>
              <a:t>may </a:t>
            </a:r>
            <a:r>
              <a:rPr lang="en-US" dirty="0"/>
              <a:t>get just a warning</a:t>
            </a:r>
          </a:p>
          <a:p>
            <a:pPr lvl="1"/>
            <a:r>
              <a:rPr lang="en-US" dirty="0"/>
              <a:t>You may get your booking cancelled</a:t>
            </a:r>
          </a:p>
          <a:p>
            <a:pPr lvl="1"/>
            <a:r>
              <a:rPr lang="en-US" dirty="0"/>
              <a:t>You may loose your registration for a short while</a:t>
            </a:r>
          </a:p>
          <a:p>
            <a:pPr lvl="1">
              <a:buNone/>
            </a:pPr>
            <a:r>
              <a:rPr lang="en-US" dirty="0"/>
              <a:t>Or</a:t>
            </a:r>
          </a:p>
          <a:p>
            <a:pPr lvl="1">
              <a:buNone/>
            </a:pPr>
            <a:r>
              <a:rPr lang="en-US" dirty="0"/>
              <a:t>You may loose your clean room registration all together!</a:t>
            </a:r>
          </a:p>
          <a:p>
            <a:pPr lvl="1">
              <a:buNone/>
            </a:pPr>
            <a:endParaRPr lang="en-US" dirty="0"/>
          </a:p>
        </p:txBody>
      </p:sp>
      <p:pic>
        <p:nvPicPr>
          <p:cNvPr id="5" name="Picture 4" descr="BMS.jpg"/>
          <p:cNvPicPr>
            <a:picLocks noChangeAspect="1"/>
          </p:cNvPicPr>
          <p:nvPr/>
        </p:nvPicPr>
        <p:blipFill>
          <a:blip r:embed="rId2" cstate="print"/>
          <a:stretch>
            <a:fillRect/>
          </a:stretch>
        </p:blipFill>
        <p:spPr>
          <a:xfrm>
            <a:off x="685800" y="3254762"/>
            <a:ext cx="4267200" cy="3353270"/>
          </a:xfrm>
          <a:prstGeom prst="rect">
            <a:avLst/>
          </a:prstGeom>
        </p:spPr>
      </p:pic>
      <p:sp>
        <p:nvSpPr>
          <p:cNvPr id="6" name="Rectangle 5"/>
          <p:cNvSpPr/>
          <p:nvPr/>
        </p:nvSpPr>
        <p:spPr>
          <a:xfrm>
            <a:off x="4953000" y="4362271"/>
            <a:ext cx="3886200" cy="1200329"/>
          </a:xfrm>
          <a:prstGeom prst="rect">
            <a:avLst/>
          </a:prstGeom>
        </p:spPr>
        <p:txBody>
          <a:bodyPr wrap="square">
            <a:spAutoFit/>
          </a:bodyPr>
          <a:lstStyle/>
          <a:p>
            <a:pPr lvl="1">
              <a:buNone/>
            </a:pPr>
            <a:r>
              <a:rPr lang="en-US" dirty="0"/>
              <a:t>REMEMBER, monitoring cameras are everywhere in the clean room!</a:t>
            </a:r>
          </a:p>
          <a:p>
            <a:pPr lvl="1">
              <a:buNone/>
            </a:pPr>
            <a:endParaRPr lang="en-US" dirty="0"/>
          </a:p>
          <a:p>
            <a:pPr lvl="1">
              <a:buNone/>
            </a:pPr>
            <a:r>
              <a:rPr lang="en-US" b="1" dirty="0"/>
              <a:t>                  Rules apply 24X7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9"/>
          <p:cNvSpPr txBox="1">
            <a:spLocks noChangeArrowheads="1"/>
          </p:cNvSpPr>
          <p:nvPr/>
        </p:nvSpPr>
        <p:spPr bwMode="auto">
          <a:xfrm>
            <a:off x="1187450" y="179389"/>
            <a:ext cx="2761696" cy="369322"/>
          </a:xfrm>
          <a:prstGeom prst="rect">
            <a:avLst/>
          </a:prstGeom>
          <a:solidFill>
            <a:schemeClr val="bg1"/>
          </a:solidFill>
          <a:ln w="9525">
            <a:noFill/>
            <a:miter lim="800000"/>
            <a:headEnd/>
            <a:tailEnd/>
          </a:ln>
        </p:spPr>
        <p:txBody>
          <a:bodyPr wrap="none" lIns="91429" tIns="45715" rIns="91429" bIns="45715">
            <a:spAutoFit/>
          </a:bodyPr>
          <a:lstStyle/>
          <a:p>
            <a:r>
              <a:rPr lang="en-US" dirty="0">
                <a:solidFill>
                  <a:srgbClr val="FF0000"/>
                </a:solidFill>
              </a:rPr>
              <a:t>http://nnfc.cense.iisc.ac.in/</a:t>
            </a:r>
          </a:p>
        </p:txBody>
      </p:sp>
      <p:sp>
        <p:nvSpPr>
          <p:cNvPr id="47110" name="TextBox 6"/>
          <p:cNvSpPr txBox="1">
            <a:spLocks noChangeArrowheads="1"/>
          </p:cNvSpPr>
          <p:nvPr/>
        </p:nvSpPr>
        <p:spPr bwMode="auto">
          <a:xfrm>
            <a:off x="1619250" y="5949950"/>
            <a:ext cx="1824516" cy="369322"/>
          </a:xfrm>
          <a:prstGeom prst="rect">
            <a:avLst/>
          </a:prstGeom>
          <a:noFill/>
          <a:ln w="9525">
            <a:noFill/>
            <a:miter lim="800000"/>
            <a:headEnd/>
            <a:tailEnd/>
          </a:ln>
        </p:spPr>
        <p:txBody>
          <a:bodyPr wrap="none" lIns="91429" tIns="45715" rIns="91429" bIns="45715">
            <a:spAutoFit/>
          </a:bodyPr>
          <a:lstStyle/>
          <a:p>
            <a:r>
              <a:rPr lang="en-US" dirty="0"/>
              <a:t>Google – </a:t>
            </a:r>
            <a:r>
              <a:rPr lang="en-US" dirty="0" err="1"/>
              <a:t>nnfc</a:t>
            </a:r>
            <a:r>
              <a:rPr lang="en-US" dirty="0"/>
              <a:t> </a:t>
            </a:r>
            <a:r>
              <a:rPr lang="en-US" dirty="0" err="1"/>
              <a:t>iisc</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762000" y="609600"/>
            <a:ext cx="8077201" cy="5829300"/>
          </a:xfrm>
          <a:prstGeom prst="rect">
            <a:avLst/>
          </a:prstGeom>
          <a:noFill/>
          <a:ln w="9525">
            <a:noFill/>
            <a:miter lim="800000"/>
            <a:headEnd/>
            <a:tailEnd/>
          </a:ln>
          <a:effectLst/>
        </p:spPr>
      </p:pic>
    </p:spTree>
    <p:extLst>
      <p:ext uri="{BB962C8B-B14F-4D97-AF65-F5344CB8AC3E}">
        <p14:creationId xmlns:p14="http://schemas.microsoft.com/office/powerpoint/2010/main" val="2902439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42F607-0620-2A2B-75BF-CD9B7377C7EB}"/>
              </a:ext>
            </a:extLst>
          </p:cNvPr>
          <p:cNvSpPr txBox="1"/>
          <p:nvPr/>
        </p:nvSpPr>
        <p:spPr>
          <a:xfrm>
            <a:off x="3505200" y="2971800"/>
            <a:ext cx="3505200" cy="707886"/>
          </a:xfrm>
          <a:prstGeom prst="rect">
            <a:avLst/>
          </a:prstGeom>
          <a:noFill/>
        </p:spPr>
        <p:txBody>
          <a:bodyPr wrap="square" rtlCol="0">
            <a:spAutoFit/>
          </a:bodyPr>
          <a:lstStyle/>
          <a:p>
            <a:r>
              <a:rPr lang="en-US"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Thank You</a:t>
            </a:r>
            <a:endParaRPr lang="en-IN"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1544189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E0138-B26D-37B0-2E92-C8BBA9F26255}"/>
              </a:ext>
            </a:extLst>
          </p:cNvPr>
          <p:cNvSpPr>
            <a:spLocks noGrp="1"/>
          </p:cNvSpPr>
          <p:nvPr>
            <p:ph type="title"/>
          </p:nvPr>
        </p:nvSpPr>
        <p:spPr>
          <a:xfrm>
            <a:off x="152400" y="152400"/>
            <a:ext cx="7162800" cy="688108"/>
          </a:xfrm>
        </p:spPr>
        <p:txBody>
          <a:bodyPr/>
          <a:lstStyle/>
          <a:p>
            <a:r>
              <a:rPr lang="en-US" b="1" dirty="0">
                <a:solidFill>
                  <a:srgbClr val="C00000"/>
                </a:solidFill>
                <a:latin typeface="Arial Rounded MT Bold" panose="020F0704030504030204" pitchFamily="34" charset="0"/>
                <a:cs typeface="Arial" charset="0"/>
              </a:rPr>
              <a:t>Principles of the Clean Environment</a:t>
            </a:r>
            <a:endParaRPr lang="en-IN" dirty="0"/>
          </a:p>
        </p:txBody>
      </p:sp>
      <p:pic>
        <p:nvPicPr>
          <p:cNvPr id="6" name="Picture 5">
            <a:extLst>
              <a:ext uri="{FF2B5EF4-FFF2-40B4-BE49-F238E27FC236}">
                <a16:creationId xmlns:a16="http://schemas.microsoft.com/office/drawing/2014/main" id="{30EE2B06-FB26-7485-559E-42DA1D496909}"/>
              </a:ext>
            </a:extLst>
          </p:cNvPr>
          <p:cNvPicPr>
            <a:picLocks noChangeAspect="1"/>
          </p:cNvPicPr>
          <p:nvPr/>
        </p:nvPicPr>
        <p:blipFill>
          <a:blip r:embed="rId2"/>
          <a:stretch>
            <a:fillRect/>
          </a:stretch>
        </p:blipFill>
        <p:spPr>
          <a:xfrm>
            <a:off x="368086" y="1371600"/>
            <a:ext cx="8407828" cy="3507508"/>
          </a:xfrm>
          <a:prstGeom prst="rect">
            <a:avLst/>
          </a:prstGeom>
        </p:spPr>
      </p:pic>
      <p:sp>
        <p:nvSpPr>
          <p:cNvPr id="7" name="TextBox 9">
            <a:extLst>
              <a:ext uri="{FF2B5EF4-FFF2-40B4-BE49-F238E27FC236}">
                <a16:creationId xmlns:a16="http://schemas.microsoft.com/office/drawing/2014/main" id="{1A4FC9FF-0416-1787-6D3E-39A2C6A8AD8A}"/>
              </a:ext>
            </a:extLst>
          </p:cNvPr>
          <p:cNvSpPr txBox="1">
            <a:spLocks noChangeArrowheads="1"/>
          </p:cNvSpPr>
          <p:nvPr/>
        </p:nvSpPr>
        <p:spPr bwMode="auto">
          <a:xfrm>
            <a:off x="152400" y="5100320"/>
            <a:ext cx="4724400" cy="923320"/>
          </a:xfrm>
          <a:prstGeom prst="rect">
            <a:avLst/>
          </a:prstGeom>
          <a:noFill/>
          <a:ln w="9525">
            <a:noFill/>
            <a:miter lim="800000"/>
            <a:headEnd/>
            <a:tailEnd/>
          </a:ln>
        </p:spPr>
        <p:txBody>
          <a:bodyPr wrap="square" lIns="91429" tIns="45715" rIns="91429" bIns="45715">
            <a:spAutoFit/>
          </a:bodyPr>
          <a:lstStyle/>
          <a:p>
            <a:r>
              <a:rPr lang="en-IN" dirty="0"/>
              <a:t>“Dilution effect“- non-parallel /non-uniform flow streams and velocities. clean air entering the room and diluting the contaminated air.</a:t>
            </a:r>
          </a:p>
        </p:txBody>
      </p:sp>
      <p:sp>
        <p:nvSpPr>
          <p:cNvPr id="8" name="Rectangle 8">
            <a:extLst>
              <a:ext uri="{FF2B5EF4-FFF2-40B4-BE49-F238E27FC236}">
                <a16:creationId xmlns:a16="http://schemas.microsoft.com/office/drawing/2014/main" id="{E2ABB998-C618-34E5-BD8E-923A796669FE}"/>
              </a:ext>
            </a:extLst>
          </p:cNvPr>
          <p:cNvSpPr>
            <a:spLocks noChangeArrowheads="1"/>
          </p:cNvSpPr>
          <p:nvPr/>
        </p:nvSpPr>
        <p:spPr bwMode="auto">
          <a:xfrm>
            <a:off x="4876800" y="5105400"/>
            <a:ext cx="4267200" cy="646321"/>
          </a:xfrm>
          <a:prstGeom prst="rect">
            <a:avLst/>
          </a:prstGeom>
          <a:noFill/>
          <a:ln w="9525">
            <a:noFill/>
            <a:miter lim="800000"/>
            <a:headEnd/>
            <a:tailEnd/>
          </a:ln>
        </p:spPr>
        <p:txBody>
          <a:bodyPr wrap="square" lIns="91429" tIns="45715" rIns="91429" bIns="45715">
            <a:spAutoFit/>
          </a:bodyPr>
          <a:lstStyle/>
          <a:p>
            <a:r>
              <a:rPr lang="en-IN" dirty="0"/>
              <a:t>“Piston effect“- where incoming clean air "pushes" contaminated air from the room </a:t>
            </a:r>
          </a:p>
        </p:txBody>
      </p:sp>
      <p:sp>
        <p:nvSpPr>
          <p:cNvPr id="9" name="Rectangle 8">
            <a:extLst>
              <a:ext uri="{FF2B5EF4-FFF2-40B4-BE49-F238E27FC236}">
                <a16:creationId xmlns:a16="http://schemas.microsoft.com/office/drawing/2014/main" id="{AE317533-DD73-1FD5-D786-A78E689461C1}"/>
              </a:ext>
            </a:extLst>
          </p:cNvPr>
          <p:cNvSpPr/>
          <p:nvPr/>
        </p:nvSpPr>
        <p:spPr>
          <a:xfrm>
            <a:off x="4191000" y="1981200"/>
            <a:ext cx="685800" cy="523210"/>
          </a:xfrm>
          <a:prstGeom prst="rect">
            <a:avLst/>
          </a:prstGeom>
        </p:spPr>
        <p:style>
          <a:lnRef idx="2">
            <a:schemeClr val="dk1"/>
          </a:lnRef>
          <a:fillRef idx="1">
            <a:schemeClr val="lt1"/>
          </a:fillRef>
          <a:effectRef idx="0">
            <a:schemeClr val="dk1"/>
          </a:effectRef>
          <a:fontRef idx="minor">
            <a:schemeClr val="dk1"/>
          </a:fontRef>
        </p:style>
        <p:txBody>
          <a:bodyPr wrap="square" lIns="91429" tIns="45715" rIns="91429" bIns="45715">
            <a:spAutoFit/>
          </a:bodyPr>
          <a:lstStyle/>
          <a:p>
            <a:pPr>
              <a:defRPr/>
            </a:pPr>
            <a:r>
              <a:rPr lang="en-IN" sz="1400" dirty="0"/>
              <a:t>HEPA- Filter</a:t>
            </a:r>
          </a:p>
        </p:txBody>
      </p:sp>
      <p:sp>
        <p:nvSpPr>
          <p:cNvPr id="3" name="TextBox 2">
            <a:extLst>
              <a:ext uri="{FF2B5EF4-FFF2-40B4-BE49-F238E27FC236}">
                <a16:creationId xmlns:a16="http://schemas.microsoft.com/office/drawing/2014/main" id="{37A3BD46-03C9-02DF-A0CD-CF9B6205007F}"/>
              </a:ext>
            </a:extLst>
          </p:cNvPr>
          <p:cNvSpPr txBox="1"/>
          <p:nvPr/>
        </p:nvSpPr>
        <p:spPr>
          <a:xfrm>
            <a:off x="5029200" y="6115973"/>
            <a:ext cx="3862387" cy="369332"/>
          </a:xfrm>
          <a:prstGeom prst="rect">
            <a:avLst/>
          </a:prstGeom>
          <a:noFill/>
        </p:spPr>
        <p:txBody>
          <a:bodyPr wrap="square" rtlCol="0">
            <a:spAutoFit/>
          </a:bodyPr>
          <a:lstStyle/>
          <a:p>
            <a:r>
              <a:rPr lang="en-US" dirty="0"/>
              <a:t>NNFC-2000 sq ft area Lithography  Area</a:t>
            </a:r>
            <a:endParaRPr lang="en-IN" dirty="0"/>
          </a:p>
        </p:txBody>
      </p:sp>
      <p:sp>
        <p:nvSpPr>
          <p:cNvPr id="4" name="TextBox 3">
            <a:extLst>
              <a:ext uri="{FF2B5EF4-FFF2-40B4-BE49-F238E27FC236}">
                <a16:creationId xmlns:a16="http://schemas.microsoft.com/office/drawing/2014/main" id="{6430F1EF-1ADB-7B1F-4C14-DAA7183F7F78}"/>
              </a:ext>
            </a:extLst>
          </p:cNvPr>
          <p:cNvSpPr txBox="1"/>
          <p:nvPr/>
        </p:nvSpPr>
        <p:spPr>
          <a:xfrm>
            <a:off x="152400" y="6115973"/>
            <a:ext cx="2180469" cy="369332"/>
          </a:xfrm>
          <a:prstGeom prst="rect">
            <a:avLst/>
          </a:prstGeom>
          <a:noFill/>
        </p:spPr>
        <p:txBody>
          <a:bodyPr wrap="none" rtlCol="0">
            <a:spAutoFit/>
          </a:bodyPr>
          <a:lstStyle/>
          <a:p>
            <a:r>
              <a:rPr lang="en-US" dirty="0"/>
              <a:t>NNFC-8000 </a:t>
            </a:r>
            <a:r>
              <a:rPr lang="en-US" dirty="0" err="1"/>
              <a:t>sq.ft</a:t>
            </a:r>
            <a:r>
              <a:rPr lang="en-US" dirty="0"/>
              <a:t> area</a:t>
            </a:r>
            <a:endParaRPr lang="en-IN" dirty="0"/>
          </a:p>
        </p:txBody>
      </p:sp>
    </p:spTree>
    <p:extLst>
      <p:ext uri="{BB962C8B-B14F-4D97-AF65-F5344CB8AC3E}">
        <p14:creationId xmlns:p14="http://schemas.microsoft.com/office/powerpoint/2010/main" val="60823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B18E-6470-CD8E-F864-062885F84B7B}"/>
              </a:ext>
            </a:extLst>
          </p:cNvPr>
          <p:cNvSpPr>
            <a:spLocks noGrp="1"/>
          </p:cNvSpPr>
          <p:nvPr>
            <p:ph type="title"/>
          </p:nvPr>
        </p:nvSpPr>
        <p:spPr/>
        <p:txBody>
          <a:bodyPr/>
          <a:lstStyle/>
          <a:p>
            <a:pPr>
              <a:lnSpc>
                <a:spcPct val="200000"/>
              </a:lnSpc>
            </a:pPr>
            <a:r>
              <a:rPr lang="en-US" b="1" dirty="0">
                <a:solidFill>
                  <a:srgbClr val="C00000"/>
                </a:solidFill>
                <a:latin typeface="Arial Rounded MT Bold" panose="020F0704030504030204" pitchFamily="34" charset="0"/>
                <a:cs typeface="Arial" charset="0"/>
              </a:rPr>
              <a:t>Cleanroom Classification</a:t>
            </a:r>
            <a:endParaRPr lang="en-IN" b="1" dirty="0">
              <a:solidFill>
                <a:srgbClr val="C00000"/>
              </a:solidFill>
              <a:latin typeface="Arial Rounded MT Bold" panose="020F0704030504030204" pitchFamily="34" charset="0"/>
              <a:cs typeface="Arial" charset="0"/>
            </a:endParaRPr>
          </a:p>
        </p:txBody>
      </p:sp>
      <p:pic>
        <p:nvPicPr>
          <p:cNvPr id="5" name="Content Placeholder 4">
            <a:extLst>
              <a:ext uri="{FF2B5EF4-FFF2-40B4-BE49-F238E27FC236}">
                <a16:creationId xmlns:a16="http://schemas.microsoft.com/office/drawing/2014/main" id="{BD76E46E-9837-BD16-9E9A-05F6E32516EA}"/>
              </a:ext>
            </a:extLst>
          </p:cNvPr>
          <p:cNvPicPr>
            <a:picLocks noGrp="1" noChangeAspect="1"/>
          </p:cNvPicPr>
          <p:nvPr>
            <p:ph idx="1"/>
          </p:nvPr>
        </p:nvPicPr>
        <p:blipFill rotWithShape="1">
          <a:blip r:embed="rId2"/>
          <a:srcRect r="1056"/>
          <a:stretch/>
        </p:blipFill>
        <p:spPr>
          <a:xfrm>
            <a:off x="177144" y="2133600"/>
            <a:ext cx="8626475" cy="4343400"/>
          </a:xfrm>
        </p:spPr>
      </p:pic>
      <p:sp>
        <p:nvSpPr>
          <p:cNvPr id="6" name="TextBox 5">
            <a:extLst>
              <a:ext uri="{FF2B5EF4-FFF2-40B4-BE49-F238E27FC236}">
                <a16:creationId xmlns:a16="http://schemas.microsoft.com/office/drawing/2014/main" id="{F15B4345-91A8-B4F1-F3BD-A8DB469F4608}"/>
              </a:ext>
            </a:extLst>
          </p:cNvPr>
          <p:cNvSpPr txBox="1"/>
          <p:nvPr/>
        </p:nvSpPr>
        <p:spPr>
          <a:xfrm>
            <a:off x="182224" y="1508055"/>
            <a:ext cx="5235023" cy="369332"/>
          </a:xfrm>
          <a:prstGeom prst="rect">
            <a:avLst/>
          </a:prstGeom>
          <a:noFill/>
        </p:spPr>
        <p:txBody>
          <a:bodyPr wrap="none" rtlCol="0">
            <a:spAutoFit/>
          </a:bodyPr>
          <a:lstStyle/>
          <a:p>
            <a:r>
              <a:rPr lang="en-US" dirty="0"/>
              <a:t>Level of cleanliness is defined by ISO or FED standards</a:t>
            </a:r>
            <a:endParaRPr lang="en-IN" dirty="0"/>
          </a:p>
        </p:txBody>
      </p:sp>
    </p:spTree>
    <p:extLst>
      <p:ext uri="{BB962C8B-B14F-4D97-AF65-F5344CB8AC3E}">
        <p14:creationId xmlns:p14="http://schemas.microsoft.com/office/powerpoint/2010/main" val="14734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35" y="228600"/>
            <a:ext cx="8229600" cy="838200"/>
          </a:xfrm>
        </p:spPr>
        <p:txBody>
          <a:bodyPr>
            <a:normAutofit/>
          </a:bodyPr>
          <a:lstStyle/>
          <a:p>
            <a:r>
              <a:rPr lang="en-US" b="1" dirty="0">
                <a:solidFill>
                  <a:srgbClr val="C00000"/>
                </a:solidFill>
                <a:latin typeface="Arial Rounded MT Bold" panose="020F0704030504030204" pitchFamily="34" charset="0"/>
                <a:cs typeface="Arial" charset="0"/>
              </a:rPr>
              <a:t>Cleanroom Conduct-Responsibility of the User</a:t>
            </a:r>
          </a:p>
        </p:txBody>
      </p:sp>
      <p:sp>
        <p:nvSpPr>
          <p:cNvPr id="3" name="Content Placeholder 2"/>
          <p:cNvSpPr>
            <a:spLocks noGrp="1"/>
          </p:cNvSpPr>
          <p:nvPr>
            <p:ph idx="1"/>
          </p:nvPr>
        </p:nvSpPr>
        <p:spPr>
          <a:xfrm>
            <a:off x="0" y="1371600"/>
            <a:ext cx="9220199" cy="4648200"/>
          </a:xfrm>
        </p:spPr>
        <p:txBody>
          <a:bodyPr>
            <a:normAutofit/>
          </a:bodyPr>
          <a:lstStyle/>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Proper and professional conduct</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Do not cause disturbance or disrupt the procedures of other users</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Report any violation noticed immediately to the cleanroom staff</a:t>
            </a:r>
          </a:p>
          <a:p>
            <a:pPr>
              <a:lnSpc>
                <a:spcPct val="200000"/>
              </a:lnSpc>
              <a:buFont typeface="Wingdings" panose="05000000000000000000" pitchFamily="2" charset="2"/>
              <a:buChar char="Ø"/>
            </a:pPr>
            <a:r>
              <a:rPr lang="en-US" sz="1800" dirty="0">
                <a:solidFill>
                  <a:srgbClr val="7030A0"/>
                </a:solidFill>
                <a:latin typeface="+mn-lt"/>
                <a:cs typeface="Times New Roman" panose="02020603050405020304" pitchFamily="18" charset="0"/>
              </a:rPr>
              <a:t>It is the responsibility and need of each user that the fab is maintained at the optimum levels</a:t>
            </a:r>
          </a:p>
          <a:p>
            <a:endParaRPr lang="en-US" sz="2400" dirty="0"/>
          </a:p>
        </p:txBody>
      </p:sp>
      <p:sp>
        <p:nvSpPr>
          <p:cNvPr id="33794" name="AutoShape 2" descr="https://thumbs.dreamstime.com/x/accountable-team-lifting-words-taking-responsibility-d-lifted-people-workers-who-take-business-company-42965310.jpg"/>
          <p:cNvSpPr>
            <a:spLocks noChangeAspect="1" noChangeArrowheads="1"/>
          </p:cNvSpPr>
          <p:nvPr/>
        </p:nvSpPr>
        <p:spPr bwMode="auto">
          <a:xfrm>
            <a:off x="155575" y="-1774825"/>
            <a:ext cx="3810000" cy="3705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D6085E0E-CE17-2B21-2FFE-278C1C756DDA}"/>
              </a:ext>
            </a:extLst>
          </p:cNvPr>
          <p:cNvPicPr>
            <a:picLocks noChangeAspect="1"/>
          </p:cNvPicPr>
          <p:nvPr/>
        </p:nvPicPr>
        <p:blipFill>
          <a:blip r:embed="rId2"/>
          <a:stretch>
            <a:fillRect/>
          </a:stretch>
        </p:blipFill>
        <p:spPr>
          <a:xfrm>
            <a:off x="2362200" y="3984626"/>
            <a:ext cx="5686425" cy="2495550"/>
          </a:xfrm>
          <a:prstGeom prst="rect">
            <a:avLst/>
          </a:prstGeom>
        </p:spPr>
      </p:pic>
    </p:spTree>
    <p:extLst>
      <p:ext uri="{BB962C8B-B14F-4D97-AF65-F5344CB8AC3E}">
        <p14:creationId xmlns:p14="http://schemas.microsoft.com/office/powerpoint/2010/main" val="3229154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A0651-02B6-24BB-CE3B-AC8FC2276DDE}"/>
              </a:ext>
            </a:extLst>
          </p:cNvPr>
          <p:cNvSpPr>
            <a:spLocks noGrp="1"/>
          </p:cNvSpPr>
          <p:nvPr>
            <p:ph type="title"/>
          </p:nvPr>
        </p:nvSpPr>
        <p:spPr>
          <a:xfrm>
            <a:off x="76200" y="188640"/>
            <a:ext cx="9067800" cy="943346"/>
          </a:xfrm>
        </p:spPr>
        <p:txBody>
          <a:bodyPr/>
          <a:lstStyle/>
          <a:p>
            <a:r>
              <a:rPr lang="en-IN" b="1" dirty="0">
                <a:solidFill>
                  <a:srgbClr val="C00000"/>
                </a:solidFill>
                <a:latin typeface="Arial Rounded MT Bold" panose="020F0704030504030204" pitchFamily="34" charset="0"/>
                <a:cs typeface="Arial" charset="0"/>
              </a:rPr>
              <a:t>Cleanroom Protocols</a:t>
            </a:r>
            <a:endParaRPr lang="en-IN" dirty="0"/>
          </a:p>
        </p:txBody>
      </p:sp>
      <p:sp>
        <p:nvSpPr>
          <p:cNvPr id="3" name="Content Placeholder 2">
            <a:extLst>
              <a:ext uri="{FF2B5EF4-FFF2-40B4-BE49-F238E27FC236}">
                <a16:creationId xmlns:a16="http://schemas.microsoft.com/office/drawing/2014/main" id="{EB1138A4-E378-C93C-243E-2E59609AA14D}"/>
              </a:ext>
            </a:extLst>
          </p:cNvPr>
          <p:cNvSpPr>
            <a:spLocks noGrp="1"/>
          </p:cNvSpPr>
          <p:nvPr>
            <p:ph idx="1"/>
          </p:nvPr>
        </p:nvSpPr>
        <p:spPr>
          <a:xfrm>
            <a:off x="0" y="1295400"/>
            <a:ext cx="9144000" cy="4953000"/>
          </a:xfrm>
        </p:spPr>
        <p:txBody>
          <a:bodyPr>
            <a:normAutofit fontScale="92500" lnSpcReduction="10000"/>
          </a:bodyPr>
          <a:lstStyle/>
          <a:p>
            <a:r>
              <a:rPr lang="en-IN" dirty="0">
                <a:solidFill>
                  <a:srgbClr val="C00000"/>
                </a:solidFill>
                <a:latin typeface="Times New Roman" panose="02020603050405020304" pitchFamily="18" charset="0"/>
                <a:cs typeface="Times New Roman" panose="02020603050405020304" pitchFamily="18" charset="0"/>
              </a:rPr>
              <a:t>Hours of Operation</a:t>
            </a:r>
          </a:p>
          <a:p>
            <a:pPr marL="546100" lvl="2" indent="0">
              <a:buNone/>
            </a:pPr>
            <a:r>
              <a:rPr lang="en-US" sz="1800" b="1" i="1" dirty="0">
                <a:solidFill>
                  <a:srgbClr val="7030A0"/>
                </a:solidFill>
                <a:latin typeface="+mn-lt"/>
                <a:cs typeface="Times New Roman" panose="02020603050405020304" pitchFamily="18" charset="0"/>
              </a:rPr>
              <a:t> -</a:t>
            </a:r>
            <a:r>
              <a:rPr lang="en-US" sz="1800" b="1" dirty="0">
                <a:solidFill>
                  <a:srgbClr val="7030A0"/>
                </a:solidFill>
                <a:latin typeface="+mn-lt"/>
                <a:cs typeface="Times New Roman" panose="02020603050405020304" pitchFamily="18" charset="0"/>
              </a:rPr>
              <a:t>Cleanroom is operational 24x7 on all tools except Wet benches. </a:t>
            </a:r>
          </a:p>
          <a:p>
            <a:pPr marL="546100" lvl="2" indent="0">
              <a:buNone/>
            </a:pPr>
            <a:r>
              <a:rPr lang="en-US" sz="1800" b="1" dirty="0">
                <a:solidFill>
                  <a:srgbClr val="7030A0"/>
                </a:solidFill>
                <a:latin typeface="+mn-lt"/>
                <a:cs typeface="Times New Roman" panose="02020603050405020304" pitchFamily="18" charset="0"/>
              </a:rPr>
              <a:t>- They are unavailable everyday from 2 A.M. to 6 A.M</a:t>
            </a:r>
            <a:endParaRPr lang="en-IN" sz="1800" b="1" dirty="0">
              <a:solidFill>
                <a:srgbClr val="7030A0"/>
              </a:solidFill>
              <a:latin typeface="+mn-lt"/>
              <a:cs typeface="Times New Roman" panose="02020603050405020304" pitchFamily="18" charset="0"/>
            </a:endParaRPr>
          </a:p>
          <a:p>
            <a:r>
              <a:rPr lang="en-IN" dirty="0">
                <a:solidFill>
                  <a:srgbClr val="C00000"/>
                </a:solidFill>
                <a:latin typeface="Times New Roman" panose="02020603050405020304" pitchFamily="18" charset="0"/>
                <a:cs typeface="Times New Roman" panose="02020603050405020304" pitchFamily="18" charset="0"/>
              </a:rPr>
              <a:t>Access-</a:t>
            </a:r>
            <a:r>
              <a:rPr lang="en-IN" i="0" dirty="0">
                <a:solidFill>
                  <a:schemeClr val="accent2">
                    <a:lumMod val="50000"/>
                  </a:schemeClr>
                </a:solidFill>
                <a:effectLst/>
                <a:latin typeface="Copperplate Gothic Bold" panose="020E0705020206020404" pitchFamily="34" charset="0"/>
              </a:rPr>
              <a:t> </a:t>
            </a:r>
            <a:r>
              <a:rPr lang="en-IN" dirty="0">
                <a:solidFill>
                  <a:srgbClr val="C00000"/>
                </a:solidFill>
                <a:latin typeface="Times New Roman" panose="02020603050405020304" pitchFamily="18" charset="0"/>
                <a:cs typeface="Times New Roman" panose="02020603050405020304" pitchFamily="18" charset="0"/>
              </a:rPr>
              <a:t>follow the below steps..!!</a:t>
            </a:r>
          </a:p>
          <a:p>
            <a:pPr marL="546100" lvl="2" indent="0">
              <a:lnSpc>
                <a:spcPct val="150000"/>
              </a:lnSpc>
              <a:buNone/>
            </a:pPr>
            <a:r>
              <a:rPr lang="en-US" b="1" dirty="0">
                <a:solidFill>
                  <a:srgbClr val="7030A0"/>
                </a:solidFill>
                <a:latin typeface="+mn-lt"/>
                <a:cs typeface="Times New Roman" panose="02020603050405020304" pitchFamily="18" charset="0"/>
              </a:rPr>
              <a:t>Download the authorization form NNFC website</a:t>
            </a:r>
          </a:p>
          <a:p>
            <a:pPr marL="546100" lvl="2" indent="0">
              <a:lnSpc>
                <a:spcPct val="150000"/>
              </a:lnSpc>
              <a:buAutoNum type="arabicPeriod"/>
            </a:pPr>
            <a:r>
              <a:rPr lang="en-US" b="1" dirty="0">
                <a:solidFill>
                  <a:srgbClr val="7030A0"/>
                </a:solidFill>
                <a:latin typeface="+mn-lt"/>
                <a:cs typeface="Times New Roman" panose="02020603050405020304" pitchFamily="18" charset="0"/>
              </a:rPr>
              <a:t>Fill, sign and submit the same to NNFC office</a:t>
            </a:r>
          </a:p>
          <a:p>
            <a:pPr marL="546100" lvl="2" indent="0">
              <a:lnSpc>
                <a:spcPct val="150000"/>
              </a:lnSpc>
              <a:buAutoNum type="arabicPeriod"/>
            </a:pPr>
            <a:r>
              <a:rPr lang="en-US" b="1" dirty="0">
                <a:solidFill>
                  <a:srgbClr val="7030A0"/>
                </a:solidFill>
                <a:latin typeface="+mn-lt"/>
                <a:cs typeface="Times New Roman" panose="02020603050405020304" pitchFamily="18" charset="0"/>
              </a:rPr>
              <a:t>Read clean room protocols and safety documents.</a:t>
            </a:r>
          </a:p>
          <a:p>
            <a:pPr marL="546100" lvl="2" indent="0">
              <a:lnSpc>
                <a:spcPct val="150000"/>
              </a:lnSpc>
              <a:buAutoNum type="arabicPeriod"/>
            </a:pPr>
            <a:r>
              <a:rPr lang="en-US" b="1" dirty="0">
                <a:solidFill>
                  <a:srgbClr val="7030A0"/>
                </a:solidFill>
                <a:latin typeface="+mn-lt"/>
                <a:cs typeface="Times New Roman" panose="02020603050405020304" pitchFamily="18" charset="0"/>
              </a:rPr>
              <a:t>Take the clean room test.-You have only 3 attempts ….!!!/ If not you have to wait for six months for retest.</a:t>
            </a:r>
          </a:p>
          <a:p>
            <a:pPr marL="546100" lvl="2" indent="0">
              <a:lnSpc>
                <a:spcPct val="150000"/>
              </a:lnSpc>
              <a:buAutoNum type="arabicPeriod"/>
            </a:pPr>
            <a:r>
              <a:rPr lang="en-US" b="1" dirty="0">
                <a:solidFill>
                  <a:srgbClr val="7030A0"/>
                </a:solidFill>
                <a:latin typeface="+mn-lt"/>
                <a:cs typeface="Times New Roman" panose="02020603050405020304" pitchFamily="18" charset="0"/>
              </a:rPr>
              <a:t>PASS IT, attend orientation, you will be given  access by </a:t>
            </a:r>
            <a:r>
              <a:rPr lang="en-US" b="1" dirty="0" err="1">
                <a:solidFill>
                  <a:srgbClr val="7030A0"/>
                </a:solidFill>
                <a:latin typeface="+mn-lt"/>
                <a:cs typeface="Times New Roman" panose="02020603050405020304" pitchFamily="18" charset="0"/>
              </a:rPr>
              <a:t>CeNSE</a:t>
            </a:r>
            <a:r>
              <a:rPr lang="en-US" b="1" dirty="0">
                <a:solidFill>
                  <a:srgbClr val="7030A0"/>
                </a:solidFill>
                <a:latin typeface="+mn-lt"/>
                <a:cs typeface="Times New Roman" panose="02020603050405020304" pitchFamily="18" charset="0"/>
              </a:rPr>
              <a:t> office staffs!</a:t>
            </a:r>
          </a:p>
          <a:p>
            <a:pPr marL="546100" lvl="2" indent="0">
              <a:lnSpc>
                <a:spcPct val="150000"/>
              </a:lnSpc>
              <a:buNone/>
            </a:pPr>
            <a:endParaRPr lang="en-US" b="1" dirty="0">
              <a:solidFill>
                <a:srgbClr val="7030A0"/>
              </a:solidFill>
              <a:latin typeface="+mn-lt"/>
              <a:cs typeface="Times New Roman" panose="02020603050405020304" pitchFamily="18" charset="0"/>
            </a:endParaRPr>
          </a:p>
          <a:p>
            <a:pPr>
              <a:buNone/>
            </a:pPr>
            <a:r>
              <a:rPr lang="en-US" sz="2000" b="1" i="1" dirty="0">
                <a:solidFill>
                  <a:srgbClr val="FF0000"/>
                </a:solidFill>
              </a:rPr>
              <a:t>Note: Authority to enter does not mean authority to operate equipment's..!!!</a:t>
            </a:r>
          </a:p>
          <a:p>
            <a:r>
              <a:rPr lang="en-IN" dirty="0">
                <a:solidFill>
                  <a:srgbClr val="C00000"/>
                </a:solidFill>
                <a:latin typeface="Times New Roman" panose="02020603050405020304" pitchFamily="18" charset="0"/>
                <a:cs typeface="Times New Roman" panose="02020603050405020304" pitchFamily="18" charset="0"/>
              </a:rPr>
              <a:t>New User Orientation</a:t>
            </a:r>
          </a:p>
          <a:p>
            <a:pPr marL="0" indent="0">
              <a:buNone/>
            </a:pPr>
            <a:r>
              <a:rPr lang="en-IN" dirty="0">
                <a:solidFill>
                  <a:srgbClr val="FF0000"/>
                </a:solidFill>
              </a:rPr>
              <a:t>	-online and available in NNFC website.</a:t>
            </a:r>
          </a:p>
        </p:txBody>
      </p:sp>
      <p:grpSp>
        <p:nvGrpSpPr>
          <p:cNvPr id="8" name="Group 7">
            <a:extLst>
              <a:ext uri="{FF2B5EF4-FFF2-40B4-BE49-F238E27FC236}">
                <a16:creationId xmlns:a16="http://schemas.microsoft.com/office/drawing/2014/main" id="{9796D190-B484-EA7E-3518-2AAB7F8D3BAB}"/>
              </a:ext>
            </a:extLst>
          </p:cNvPr>
          <p:cNvGrpSpPr/>
          <p:nvPr/>
        </p:nvGrpSpPr>
        <p:grpSpPr>
          <a:xfrm>
            <a:off x="6161112" y="2209800"/>
            <a:ext cx="2601888" cy="1405180"/>
            <a:chOff x="6161112" y="2209800"/>
            <a:chExt cx="2601888" cy="1405180"/>
          </a:xfrm>
        </p:grpSpPr>
        <p:pic>
          <p:nvPicPr>
            <p:cNvPr id="5" name="Picture 4">
              <a:extLst>
                <a:ext uri="{FF2B5EF4-FFF2-40B4-BE49-F238E27FC236}">
                  <a16:creationId xmlns:a16="http://schemas.microsoft.com/office/drawing/2014/main" id="{BFA00B55-AA89-35DD-1D84-E862B86E2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1112" y="2209800"/>
              <a:ext cx="1306488" cy="1405180"/>
            </a:xfrm>
            <a:prstGeom prst="rect">
              <a:avLst/>
            </a:prstGeom>
          </p:spPr>
        </p:pic>
        <p:pic>
          <p:nvPicPr>
            <p:cNvPr id="7" name="Picture 6">
              <a:extLst>
                <a:ext uri="{FF2B5EF4-FFF2-40B4-BE49-F238E27FC236}">
                  <a16:creationId xmlns:a16="http://schemas.microsoft.com/office/drawing/2014/main" id="{5C010885-7523-ED20-6018-138CE9F2B40F}"/>
                </a:ext>
              </a:extLst>
            </p:cNvPr>
            <p:cNvPicPr>
              <a:picLocks noChangeAspect="1"/>
            </p:cNvPicPr>
            <p:nvPr/>
          </p:nvPicPr>
          <p:blipFill>
            <a:blip r:embed="rId3"/>
            <a:stretch>
              <a:fillRect/>
            </a:stretch>
          </p:blipFill>
          <p:spPr>
            <a:xfrm>
              <a:off x="7620000" y="2209800"/>
              <a:ext cx="1143000" cy="1295400"/>
            </a:xfrm>
            <a:prstGeom prst="rect">
              <a:avLst/>
            </a:prstGeom>
          </p:spPr>
        </p:pic>
      </p:grpSp>
    </p:spTree>
    <p:extLst>
      <p:ext uri="{BB962C8B-B14F-4D97-AF65-F5344CB8AC3E}">
        <p14:creationId xmlns:p14="http://schemas.microsoft.com/office/powerpoint/2010/main" val="17408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144000" cy="533400"/>
          </a:xfrm>
        </p:spPr>
        <p:txBody>
          <a:bodyPr>
            <a:normAutofit/>
          </a:bodyPr>
          <a:lstStyle/>
          <a:p>
            <a:pPr algn="ctr">
              <a:buSzPct val="100000"/>
            </a:pPr>
            <a:r>
              <a:rPr lang="en-US" b="1" dirty="0">
                <a:solidFill>
                  <a:srgbClr val="C00000"/>
                </a:solidFill>
                <a:latin typeface="Arial Rounded MT Bold" panose="020F0704030504030204" pitchFamily="34" charset="0"/>
                <a:cs typeface="Arial" charset="0"/>
              </a:rPr>
              <a:t>Cleanroom Entry Protocols-after Access..!!</a:t>
            </a:r>
            <a:endParaRPr lang="en-IN" b="1" dirty="0">
              <a:solidFill>
                <a:srgbClr val="C00000"/>
              </a:solidFill>
              <a:latin typeface="Arial Rounded MT Bold" panose="020F0704030504030204" pitchFamily="34" charset="0"/>
              <a:cs typeface="Arial" charset="0"/>
            </a:endParaRPr>
          </a:p>
        </p:txBody>
      </p:sp>
      <p:sp>
        <p:nvSpPr>
          <p:cNvPr id="35" name="Content Placeholder 34"/>
          <p:cNvSpPr>
            <a:spLocks noGrp="1"/>
          </p:cNvSpPr>
          <p:nvPr>
            <p:ph idx="1"/>
          </p:nvPr>
        </p:nvSpPr>
        <p:spPr>
          <a:xfrm>
            <a:off x="76200" y="1295400"/>
            <a:ext cx="9067800" cy="5486399"/>
          </a:xfrm>
        </p:spPr>
        <p:txBody>
          <a:bodyPr>
            <a:normAutofit lnSpcReduction="10000"/>
          </a:bodyPr>
          <a:lstStyle/>
          <a:p>
            <a:r>
              <a:rPr lang="en-IN" dirty="0">
                <a:solidFill>
                  <a:schemeClr val="tx1"/>
                </a:solidFill>
                <a:latin typeface="+mn-lt"/>
                <a:cs typeface="Times New Roman" panose="02020603050405020304" pitchFamily="18" charset="0"/>
              </a:rPr>
              <a:t>All authorized users MUST use the biometric access prior to entering.</a:t>
            </a:r>
          </a:p>
          <a:p>
            <a:pPr marL="0" indent="0">
              <a:buNone/>
            </a:pPr>
            <a:endParaRPr lang="en-IN" dirty="0">
              <a:solidFill>
                <a:schemeClr val="tx1"/>
              </a:solidFill>
              <a:latin typeface="+mn-lt"/>
              <a:cs typeface="Times New Roman" panose="02020603050405020304" pitchFamily="18" charset="0"/>
            </a:endParaRPr>
          </a:p>
          <a:p>
            <a:r>
              <a:rPr lang="en-IN" sz="2400" dirty="0">
                <a:solidFill>
                  <a:srgbClr val="C00000"/>
                </a:solidFill>
                <a:latin typeface="Times New Roman" panose="02020603050405020304" pitchFamily="18" charset="0"/>
                <a:cs typeface="Times New Roman" panose="02020603050405020304" pitchFamily="18" charset="0"/>
              </a:rPr>
              <a:t>NO TAILGATING</a:t>
            </a:r>
            <a:r>
              <a:rPr lang="en-IN" sz="2400" b="0" dirty="0">
                <a:solidFill>
                  <a:schemeClr val="tx1"/>
                </a:solidFill>
                <a:latin typeface="Times New Roman" panose="02020603050405020304" pitchFamily="18" charset="0"/>
                <a:cs typeface="Times New Roman" panose="02020603050405020304" pitchFamily="18" charset="0"/>
              </a:rPr>
              <a:t>.</a:t>
            </a:r>
          </a:p>
          <a:p>
            <a:pPr lvl="1">
              <a:lnSpc>
                <a:spcPct val="150000"/>
              </a:lnSpc>
            </a:pPr>
            <a:r>
              <a:rPr lang="en-IN" sz="1800" dirty="0">
                <a:solidFill>
                  <a:schemeClr val="tx1"/>
                </a:solidFill>
                <a:latin typeface="+mn-lt"/>
                <a:cs typeface="Times New Roman" panose="02020603050405020304" pitchFamily="18" charset="0"/>
              </a:rPr>
              <a:t>Do not allow another users to enter the cleanroom along with you. </a:t>
            </a:r>
          </a:p>
          <a:p>
            <a:pPr lvl="1">
              <a:lnSpc>
                <a:spcPct val="150000"/>
              </a:lnSpc>
            </a:pPr>
            <a:r>
              <a:rPr lang="en-IN" sz="1800" dirty="0">
                <a:solidFill>
                  <a:schemeClr val="tx1"/>
                </a:solidFill>
                <a:latin typeface="+mn-lt"/>
                <a:cs typeface="Times New Roman" panose="02020603050405020304" pitchFamily="18" charset="0"/>
              </a:rPr>
              <a:t>After the door closes, he or she will have to log in separately through his or her biometric access. </a:t>
            </a:r>
          </a:p>
          <a:p>
            <a:pPr lvl="1"/>
            <a:endParaRPr lang="en-IN" dirty="0">
              <a:solidFill>
                <a:schemeClr val="tx1"/>
              </a:solidFill>
              <a:latin typeface="+mn-lt"/>
              <a:cs typeface="Times New Roman" panose="02020603050405020304" pitchFamily="18" charset="0"/>
            </a:endParaRPr>
          </a:p>
          <a:p>
            <a:r>
              <a:rPr lang="en-IN" sz="2400" b="0" dirty="0">
                <a:solidFill>
                  <a:schemeClr val="tx1"/>
                </a:solidFill>
                <a:latin typeface="Times New Roman" panose="02020603050405020304" pitchFamily="18" charset="0"/>
                <a:cs typeface="Times New Roman" panose="02020603050405020304" pitchFamily="18" charset="0"/>
              </a:rPr>
              <a:t> </a:t>
            </a:r>
            <a:r>
              <a:rPr lang="en-IN" sz="2400" dirty="0">
                <a:solidFill>
                  <a:srgbClr val="C00000"/>
                </a:solidFill>
                <a:latin typeface="Times New Roman" panose="02020603050405020304" pitchFamily="18" charset="0"/>
                <a:cs typeface="Times New Roman" panose="02020603050405020304" pitchFamily="18" charset="0"/>
              </a:rPr>
              <a:t>Do NOT take guests/friends along with you</a:t>
            </a:r>
            <a:r>
              <a:rPr lang="en-IN" sz="2400" b="0" dirty="0">
                <a:solidFill>
                  <a:srgbClr val="C00000"/>
                </a:solidFill>
                <a:latin typeface="Times New Roman" panose="02020603050405020304" pitchFamily="18" charset="0"/>
                <a:cs typeface="Times New Roman" panose="02020603050405020304" pitchFamily="18" charset="0"/>
              </a:rPr>
              <a:t>. </a:t>
            </a:r>
          </a:p>
          <a:p>
            <a:pPr lvl="1">
              <a:lnSpc>
                <a:spcPct val="150000"/>
              </a:lnSpc>
            </a:pPr>
            <a:r>
              <a:rPr lang="en-US" sz="1800" dirty="0">
                <a:solidFill>
                  <a:schemeClr val="tx1"/>
                </a:solidFill>
                <a:latin typeface="+mn-lt"/>
                <a:cs typeface="Times New Roman" panose="02020603050405020304" pitchFamily="18" charset="0"/>
              </a:rPr>
              <a:t>Permission is required from </a:t>
            </a:r>
            <a:r>
              <a:rPr lang="en-US" sz="1800" dirty="0" err="1">
                <a:solidFill>
                  <a:schemeClr val="tx1"/>
                </a:solidFill>
                <a:latin typeface="+mn-lt"/>
                <a:cs typeface="Times New Roman" panose="02020603050405020304" pitchFamily="18" charset="0"/>
              </a:rPr>
              <a:t>NNfC</a:t>
            </a:r>
            <a:r>
              <a:rPr lang="en-US" sz="1800" dirty="0">
                <a:solidFill>
                  <a:schemeClr val="tx1"/>
                </a:solidFill>
                <a:latin typeface="+mn-lt"/>
                <a:cs typeface="Times New Roman" panose="02020603050405020304" pitchFamily="18" charset="0"/>
              </a:rPr>
              <a:t> office, even if you need to take a visitor around the corridor.</a:t>
            </a:r>
          </a:p>
          <a:p>
            <a:pPr lvl="1">
              <a:lnSpc>
                <a:spcPct val="150000"/>
              </a:lnSpc>
            </a:pPr>
            <a:r>
              <a:rPr lang="en-US" sz="1800" dirty="0">
                <a:solidFill>
                  <a:schemeClr val="tx1"/>
                </a:solidFill>
                <a:latin typeface="+mn-lt"/>
                <a:cs typeface="Times New Roman" panose="02020603050405020304" pitchFamily="18" charset="0"/>
              </a:rPr>
              <a:t>All visitor details should be logged in the register placed @NNfC Office.</a:t>
            </a:r>
          </a:p>
          <a:p>
            <a:pPr marL="263525" lvl="1" indent="0">
              <a:buNone/>
            </a:pPr>
            <a:endParaRPr lang="en-IN" dirty="0">
              <a:solidFill>
                <a:schemeClr val="tx1"/>
              </a:solidFill>
              <a:latin typeface="+mn-lt"/>
              <a:cs typeface="Times New Roman" panose="02020603050405020304" pitchFamily="18" charset="0"/>
            </a:endParaRPr>
          </a:p>
          <a:p>
            <a:r>
              <a:rPr lang="en-IN" sz="2400" dirty="0">
                <a:solidFill>
                  <a:srgbClr val="C00000"/>
                </a:solidFill>
                <a:latin typeface="Times New Roman" panose="02020603050405020304" pitchFamily="18" charset="0"/>
                <a:cs typeface="Times New Roman" panose="02020603050405020304" pitchFamily="18" charset="0"/>
              </a:rPr>
              <a:t>Violation of the above protocols WILL result in permanent suspension of access to the facility.</a:t>
            </a:r>
          </a:p>
        </p:txBody>
      </p:sp>
    </p:spTree>
    <p:extLst>
      <p:ext uri="{BB962C8B-B14F-4D97-AF65-F5344CB8AC3E}">
        <p14:creationId xmlns:p14="http://schemas.microsoft.com/office/powerpoint/2010/main" val="2965835366"/>
      </p:ext>
    </p:extLst>
  </p:cSld>
  <p:clrMapOvr>
    <a:masterClrMapping/>
  </p:clrMapOvr>
</p:sld>
</file>

<file path=ppt/theme/theme1.xml><?xml version="1.0" encoding="utf-8"?>
<a:theme xmlns:a="http://schemas.openxmlformats.org/drawingml/2006/main" name="NewCeNSE_Grey">
  <a:themeElements>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ewCeNSE_Grey" id="{B36CEBBD-BAFC-4EC9-95FA-1695A6F588A3}" vid="{C8F83F29-6D47-465B-A1B4-B5C01DDCEFA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NewCeNSE_Grey</Template>
  <TotalTime>12050</TotalTime>
  <Words>3052</Words>
  <Application>Microsoft Office PowerPoint</Application>
  <PresentationFormat>On-screen Show (4:3)</PresentationFormat>
  <Paragraphs>410</Paragraphs>
  <Slides>49</Slides>
  <Notes>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49</vt:i4>
      </vt:variant>
    </vt:vector>
  </HeadingPairs>
  <TitlesOfParts>
    <vt:vector size="62" baseType="lpstr">
      <vt:lpstr>Adobe Arabic</vt:lpstr>
      <vt:lpstr>Arial</vt:lpstr>
      <vt:lpstr>Arial Rounded MT Bold</vt:lpstr>
      <vt:lpstr>Calibri</vt:lpstr>
      <vt:lpstr>Calibri Light</vt:lpstr>
      <vt:lpstr>Copperplate Gothic Bold</vt:lpstr>
      <vt:lpstr>Helvetica</vt:lpstr>
      <vt:lpstr>istok</vt:lpstr>
      <vt:lpstr>Montserrat</vt:lpstr>
      <vt:lpstr>Times New Roman</vt:lpstr>
      <vt:lpstr>Wingdings</vt:lpstr>
      <vt:lpstr>NewCeNSE_Grey</vt:lpstr>
      <vt:lpstr>Custom Design</vt:lpstr>
      <vt:lpstr>PowerPoint Presentation</vt:lpstr>
      <vt:lpstr>Contents</vt:lpstr>
      <vt:lpstr>Introduction</vt:lpstr>
      <vt:lpstr>Cleanroom structure</vt:lpstr>
      <vt:lpstr>Principles of the Clean Environment</vt:lpstr>
      <vt:lpstr>Cleanroom Classification</vt:lpstr>
      <vt:lpstr>Cleanroom Conduct-Responsibility of the User</vt:lpstr>
      <vt:lpstr>Cleanroom Protocols</vt:lpstr>
      <vt:lpstr>Cleanroom Entry Protocols-after Access..!!</vt:lpstr>
      <vt:lpstr>Before every entry to cleanroom..</vt:lpstr>
      <vt:lpstr>Before every entry to cleanroom..</vt:lpstr>
      <vt:lpstr>Before every entry to cleanroom: Not allowed  </vt:lpstr>
      <vt:lpstr>Cleanroom Don’ts</vt:lpstr>
      <vt:lpstr>EQUIPMENT USE- General Instructions</vt:lpstr>
      <vt:lpstr>EQUIPMENT USE- Register in FOM</vt:lpstr>
      <vt:lpstr>EQUIPMENT USE- FOM Slot Bookings</vt:lpstr>
      <vt:lpstr>EQUIPMENT USE- Slot cancellation on FOM</vt:lpstr>
      <vt:lpstr>EQUIPMENT USE- How to Become An Authorized User </vt:lpstr>
      <vt:lpstr>EQUIPMENT USE- How to Become An Independent User</vt:lpstr>
      <vt:lpstr>EQUIPMENT USE- How apply for particular tool training.</vt:lpstr>
      <vt:lpstr>EQUIPMENT USE- How apply for particular tool training.</vt:lpstr>
      <vt:lpstr>Equipment Use-Equipment break down</vt:lpstr>
      <vt:lpstr>EQUIPMENT USE- Need a new process? (Process Request/development)</vt:lpstr>
      <vt:lpstr>How to bring new materials or gadgets accessory tools inside?</vt:lpstr>
      <vt:lpstr>Contamination in cleanroom- 3 categories</vt:lpstr>
      <vt:lpstr>Airborne molecular contamination (AMC) sources </vt:lpstr>
      <vt:lpstr>Sources of surface contamination</vt:lpstr>
      <vt:lpstr>Sources of particulates</vt:lpstr>
      <vt:lpstr>Effect of different cosmetics (http://www.lricks.com/crpage1.htm)</vt:lpstr>
      <vt:lpstr>PowerPoint Presentation</vt:lpstr>
      <vt:lpstr>Contamination Sources</vt:lpstr>
      <vt:lpstr>You are the Primary Contaminant!</vt:lpstr>
      <vt:lpstr>PowerPoint Presentation</vt:lpstr>
      <vt:lpstr>Gowning Procedure </vt:lpstr>
      <vt:lpstr>PowerPoint Presentation</vt:lpstr>
      <vt:lpstr>Just after you enter</vt:lpstr>
      <vt:lpstr>Q: Why is the procedure important?</vt:lpstr>
      <vt:lpstr>Procedure for withdrawal of Materials (from the NNFC stores)</vt:lpstr>
      <vt:lpstr>Loss of access</vt:lpstr>
      <vt:lpstr>In case of tool break down</vt:lpstr>
      <vt:lpstr>Communications from the Cleanroom</vt:lpstr>
      <vt:lpstr>Contamination policy and General rules</vt:lpstr>
      <vt:lpstr>What is the Contamination Policy? </vt:lpstr>
      <vt:lpstr>Cleanroom-wide Restrictions </vt:lpstr>
      <vt:lpstr>Equipment-Specific Restrictions </vt:lpstr>
      <vt:lpstr>Classification of Equipment (Levels)</vt:lpstr>
      <vt:lpstr>Violation of Rules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GAJENDRA M</cp:lastModifiedBy>
  <cp:revision>262</cp:revision>
  <dcterms:created xsi:type="dcterms:W3CDTF">2016-05-09T05:17:07Z</dcterms:created>
  <dcterms:modified xsi:type="dcterms:W3CDTF">2024-07-02T11:03:48Z</dcterms:modified>
</cp:coreProperties>
</file>